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2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3.xml" ContentType="application/inkml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ink/ink4.xml" ContentType="application/inkml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ink/ink5.xml" ContentType="application/inkml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ink/ink6.xml" ContentType="application/inkml+xml"/>
  <Override PartName="/ppt/notesSlides/notesSlide17.xml" ContentType="application/vnd.openxmlformats-officedocument.presentationml.notesSlide+xml"/>
  <Override PartName="/ppt/ink/ink7.xml" ContentType="application/inkml+xml"/>
  <Override PartName="/ppt/notesSlides/notesSlide18.xml" ContentType="application/vnd.openxmlformats-officedocument.presentationml.notesSlide+xml"/>
  <Override PartName="/ppt/ink/ink8.xml" ContentType="application/inkml+xml"/>
  <Override PartName="/ppt/notesSlides/notesSlide19.xml" ContentType="application/vnd.openxmlformats-officedocument.presentationml.notesSlide+xml"/>
  <Override PartName="/ppt/ink/ink9.xml" ContentType="application/inkml+xml"/>
  <Override PartName="/ppt/notesSlides/notesSlide20.xml" ContentType="application/vnd.openxmlformats-officedocument.presentationml.notesSlide+xml"/>
  <Override PartName="/ppt/ink/ink10.xml" ContentType="application/inkml+xml"/>
  <Override PartName="/ppt/notesSlides/notesSlide21.xml" ContentType="application/vnd.openxmlformats-officedocument.presentationml.notesSlide+xml"/>
  <Override PartName="/ppt/ink/ink11.xml" ContentType="application/inkml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ink/ink12.xml" ContentType="application/inkml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ink/ink13.xml" ContentType="application/inkml+xml"/>
  <Override PartName="/ppt/notesSlides/notesSlide27.xml" ContentType="application/vnd.openxmlformats-officedocument.presentationml.notesSlide+xml"/>
  <Override PartName="/ppt/ink/ink14.xml" ContentType="application/inkml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ink/ink15.xml" ContentType="application/inkml+xml"/>
  <Override PartName="/ppt/notesSlides/notesSlide30.xml" ContentType="application/vnd.openxmlformats-officedocument.presentationml.notesSlide+xml"/>
  <Override PartName="/ppt/ink/ink16.xml" ContentType="application/inkml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ink/ink17.xml" ContentType="application/inkml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40"/>
  </p:notesMasterIdLst>
  <p:handoutMasterIdLst>
    <p:handoutMasterId r:id="rId41"/>
  </p:handoutMasterIdLst>
  <p:sldIdLst>
    <p:sldId id="256" r:id="rId5"/>
    <p:sldId id="267" r:id="rId6"/>
    <p:sldId id="301" r:id="rId7"/>
    <p:sldId id="296" r:id="rId8"/>
    <p:sldId id="268" r:id="rId9"/>
    <p:sldId id="272" r:id="rId10"/>
    <p:sldId id="274" r:id="rId11"/>
    <p:sldId id="276" r:id="rId12"/>
    <p:sldId id="273" r:id="rId13"/>
    <p:sldId id="275" r:id="rId14"/>
    <p:sldId id="277" r:id="rId15"/>
    <p:sldId id="278" r:id="rId16"/>
    <p:sldId id="279" r:id="rId17"/>
    <p:sldId id="299" r:id="rId18"/>
    <p:sldId id="280" r:id="rId19"/>
    <p:sldId id="291" r:id="rId20"/>
    <p:sldId id="284" r:id="rId21"/>
    <p:sldId id="297" r:id="rId22"/>
    <p:sldId id="287" r:id="rId23"/>
    <p:sldId id="282" r:id="rId24"/>
    <p:sldId id="298" r:id="rId25"/>
    <p:sldId id="288" r:id="rId26"/>
    <p:sldId id="292" r:id="rId27"/>
    <p:sldId id="293" r:id="rId28"/>
    <p:sldId id="289" r:id="rId29"/>
    <p:sldId id="281" r:id="rId30"/>
    <p:sldId id="300" r:id="rId31"/>
    <p:sldId id="290" r:id="rId32"/>
    <p:sldId id="294" r:id="rId33"/>
    <p:sldId id="285" r:id="rId34"/>
    <p:sldId id="295" r:id="rId35"/>
    <p:sldId id="303" r:id="rId36"/>
    <p:sldId id="302" r:id="rId37"/>
    <p:sldId id="304" r:id="rId38"/>
    <p:sldId id="307" r:id="rId39"/>
  </p:sldIdLst>
  <p:sldSz cx="12192000" cy="6858000"/>
  <p:notesSz cx="6858000" cy="9144000"/>
  <p:custDataLst>
    <p:tags r:id="rId42"/>
  </p:custDataLst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ander Van den Bulck" initials="AVdB" lastIdx="24" clrIdx="0">
    <p:extLst>
      <p:ext uri="{19B8F6BF-5375-455C-9EA6-DF929625EA0E}">
        <p15:presenceInfo xmlns:p15="http://schemas.microsoft.com/office/powerpoint/2012/main" userId="S-1-5-21-461633106-2859985408-2808935676-163007" providerId="AD"/>
      </p:ext>
    </p:extLst>
  </p:cmAuthor>
  <p:cmAuthor id="2" name="Dion Koeze" initials="DK" lastIdx="15" clrIdx="1">
    <p:extLst>
      <p:ext uri="{19B8F6BF-5375-455C-9EA6-DF929625EA0E}">
        <p15:presenceInfo xmlns:p15="http://schemas.microsoft.com/office/powerpoint/2012/main" userId="S::dj.koeze@avans.nl::e94ec3af-731d-432a-9784-b90f2ed5c7c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FFCC00"/>
    <a:srgbClr val="FAFA00"/>
    <a:srgbClr val="CF5E01"/>
    <a:srgbClr val="006600"/>
    <a:srgbClr val="C7002B"/>
    <a:srgbClr val="7575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60C886-4B5A-4C30-A1D9-3DE6746DE69F}" v="3" dt="2021-03-15T14:42:28.5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382" autoAdjust="0"/>
  </p:normalViewPr>
  <p:slideViewPr>
    <p:cSldViewPr snapToGrid="0">
      <p:cViewPr varScale="1">
        <p:scale>
          <a:sx n="94" d="100"/>
          <a:sy n="94" d="100"/>
        </p:scale>
        <p:origin x="11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gs" Target="tags/tag1.xml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commentAuthors" Target="commentAuthors.xml"/><Relationship Id="rId48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on Koeze" userId="S::dj.koeze@avans.nl::e94ec3af-731d-432a-9784-b90f2ed5c7cb" providerId="AD" clId="Web-{8C7784E4-2293-44F4-268D-5002F1CDACE3}"/>
    <pc:docChg chg="modSld">
      <pc:chgData name="Dion Koeze" userId="S::dj.koeze@avans.nl::e94ec3af-731d-432a-9784-b90f2ed5c7cb" providerId="AD" clId="Web-{8C7784E4-2293-44F4-268D-5002F1CDACE3}" dt="2020-03-10T06:57:40.544" v="157" actId="20577"/>
      <pc:docMkLst>
        <pc:docMk/>
      </pc:docMkLst>
      <pc:sldChg chg="modSp">
        <pc:chgData name="Dion Koeze" userId="S::dj.koeze@avans.nl::e94ec3af-731d-432a-9784-b90f2ed5c7cb" providerId="AD" clId="Web-{8C7784E4-2293-44F4-268D-5002F1CDACE3}" dt="2020-03-10T06:57:40.544" v="156" actId="20577"/>
        <pc:sldMkLst>
          <pc:docMk/>
          <pc:sldMk cId="3032934647" sldId="304"/>
        </pc:sldMkLst>
        <pc:spChg chg="mod">
          <ac:chgData name="Dion Koeze" userId="S::dj.koeze@avans.nl::e94ec3af-731d-432a-9784-b90f2ed5c7cb" providerId="AD" clId="Web-{8C7784E4-2293-44F4-268D-5002F1CDACE3}" dt="2020-03-10T06:57:40.544" v="156" actId="20577"/>
          <ac:spMkLst>
            <pc:docMk/>
            <pc:sldMk cId="3032934647" sldId="304"/>
            <ac:spMk id="8" creationId="{0962B6B6-B162-4B76-B268-E3CA7BE8811A}"/>
          </ac:spMkLst>
        </pc:spChg>
      </pc:sldChg>
    </pc:docChg>
  </pc:docChgLst>
  <pc:docChgLst>
    <pc:chgData name="Dion Koeze" userId="e94ec3af-731d-432a-9784-b90f2ed5c7cb" providerId="ADAL" clId="{80FAF1B9-4790-44D2-8826-E0E2B647CFA4}"/>
    <pc:docChg chg="undo custSel modSld">
      <pc:chgData name="Dion Koeze" userId="e94ec3af-731d-432a-9784-b90f2ed5c7cb" providerId="ADAL" clId="{80FAF1B9-4790-44D2-8826-E0E2B647CFA4}" dt="2020-02-20T15:19:25.301" v="371"/>
      <pc:docMkLst>
        <pc:docMk/>
      </pc:docMkLst>
      <pc:sldChg chg="modSp">
        <pc:chgData name="Dion Koeze" userId="e94ec3af-731d-432a-9784-b90f2ed5c7cb" providerId="ADAL" clId="{80FAF1B9-4790-44D2-8826-E0E2B647CFA4}" dt="2020-02-20T15:16:29.153" v="291" actId="20577"/>
        <pc:sldMkLst>
          <pc:docMk/>
          <pc:sldMk cId="4018299842" sldId="275"/>
        </pc:sldMkLst>
        <pc:spChg chg="mod">
          <ac:chgData name="Dion Koeze" userId="e94ec3af-731d-432a-9784-b90f2ed5c7cb" providerId="ADAL" clId="{80FAF1B9-4790-44D2-8826-E0E2B647CFA4}" dt="2020-02-20T15:16:29.153" v="291" actId="20577"/>
          <ac:spMkLst>
            <pc:docMk/>
            <pc:sldMk cId="4018299842" sldId="275"/>
            <ac:spMk id="12" creationId="{CF74F442-19F0-4CFF-82C9-6CAAC411D9DB}"/>
          </ac:spMkLst>
        </pc:spChg>
        <pc:spChg chg="mod">
          <ac:chgData name="Dion Koeze" userId="e94ec3af-731d-432a-9784-b90f2ed5c7cb" providerId="ADAL" clId="{80FAF1B9-4790-44D2-8826-E0E2B647CFA4}" dt="2020-02-20T15:16:25.725" v="290" actId="1037"/>
          <ac:spMkLst>
            <pc:docMk/>
            <pc:sldMk cId="4018299842" sldId="275"/>
            <ac:spMk id="20" creationId="{D35A45CF-EA16-4CAC-97A5-453E1C4FB414}"/>
          </ac:spMkLst>
        </pc:spChg>
        <pc:picChg chg="mod">
          <ac:chgData name="Dion Koeze" userId="e94ec3af-731d-432a-9784-b90f2ed5c7cb" providerId="ADAL" clId="{80FAF1B9-4790-44D2-8826-E0E2B647CFA4}" dt="2020-02-20T15:16:25.725" v="290" actId="1037"/>
          <ac:picMkLst>
            <pc:docMk/>
            <pc:sldMk cId="4018299842" sldId="275"/>
            <ac:picMk id="19" creationId="{6C4D1736-C9F2-4DE1-B4AD-3344555148BB}"/>
          </ac:picMkLst>
        </pc:picChg>
      </pc:sldChg>
      <pc:sldChg chg="modSp addCm modCm">
        <pc:chgData name="Dion Koeze" userId="e94ec3af-731d-432a-9784-b90f2ed5c7cb" providerId="ADAL" clId="{80FAF1B9-4790-44D2-8826-E0E2B647CFA4}" dt="2020-02-20T15:13:05.036" v="176"/>
        <pc:sldMkLst>
          <pc:docMk/>
          <pc:sldMk cId="1416686503" sldId="281"/>
        </pc:sldMkLst>
        <pc:spChg chg="mod">
          <ac:chgData name="Dion Koeze" userId="e94ec3af-731d-432a-9784-b90f2ed5c7cb" providerId="ADAL" clId="{80FAF1B9-4790-44D2-8826-E0E2B647CFA4}" dt="2020-02-20T15:12:25.727" v="174" actId="20577"/>
          <ac:spMkLst>
            <pc:docMk/>
            <pc:sldMk cId="1416686503" sldId="281"/>
            <ac:spMk id="12" creationId="{7F0965DF-F800-46E4-A650-EE72D0B129B0}"/>
          </ac:spMkLst>
        </pc:spChg>
      </pc:sldChg>
      <pc:sldChg chg="modSp">
        <pc:chgData name="Dion Koeze" userId="e94ec3af-731d-432a-9784-b90f2ed5c7cb" providerId="ADAL" clId="{80FAF1B9-4790-44D2-8826-E0E2B647CFA4}" dt="2020-02-20T15:06:10.356" v="32" actId="14100"/>
        <pc:sldMkLst>
          <pc:docMk/>
          <pc:sldMk cId="1626339766" sldId="285"/>
        </pc:sldMkLst>
        <pc:spChg chg="mod">
          <ac:chgData name="Dion Koeze" userId="e94ec3af-731d-432a-9784-b90f2ed5c7cb" providerId="ADAL" clId="{80FAF1B9-4790-44D2-8826-E0E2B647CFA4}" dt="2020-02-20T15:06:10.356" v="32" actId="14100"/>
          <ac:spMkLst>
            <pc:docMk/>
            <pc:sldMk cId="1626339766" sldId="285"/>
            <ac:spMk id="12" creationId="{7F0965DF-F800-46E4-A650-EE72D0B129B0}"/>
          </ac:spMkLst>
        </pc:spChg>
      </pc:sldChg>
      <pc:sldChg chg="modSp">
        <pc:chgData name="Dion Koeze" userId="e94ec3af-731d-432a-9784-b90f2ed5c7cb" providerId="ADAL" clId="{80FAF1B9-4790-44D2-8826-E0E2B647CFA4}" dt="2020-02-20T15:09:24.107" v="37" actId="20577"/>
        <pc:sldMkLst>
          <pc:docMk/>
          <pc:sldMk cId="913446741" sldId="298"/>
        </pc:sldMkLst>
        <pc:spChg chg="mod">
          <ac:chgData name="Dion Koeze" userId="e94ec3af-731d-432a-9784-b90f2ed5c7cb" providerId="ADAL" clId="{80FAF1B9-4790-44D2-8826-E0E2B647CFA4}" dt="2020-02-20T15:09:24.107" v="37" actId="20577"/>
          <ac:spMkLst>
            <pc:docMk/>
            <pc:sldMk cId="913446741" sldId="298"/>
            <ac:spMk id="12" creationId="{7F0965DF-F800-46E4-A650-EE72D0B129B0}"/>
          </ac:spMkLst>
        </pc:spChg>
      </pc:sldChg>
      <pc:sldChg chg="modSp addCm modCm">
        <pc:chgData name="Dion Koeze" userId="e94ec3af-731d-432a-9784-b90f2ed5c7cb" providerId="ADAL" clId="{80FAF1B9-4790-44D2-8826-E0E2B647CFA4}" dt="2020-02-20T15:19:25.301" v="371"/>
        <pc:sldMkLst>
          <pc:docMk/>
          <pc:sldMk cId="134276917" sldId="300"/>
        </pc:sldMkLst>
        <pc:spChg chg="mod">
          <ac:chgData name="Dion Koeze" userId="e94ec3af-731d-432a-9784-b90f2ed5c7cb" providerId="ADAL" clId="{80FAF1B9-4790-44D2-8826-E0E2B647CFA4}" dt="2020-02-20T15:19:12.416" v="369" actId="20577"/>
          <ac:spMkLst>
            <pc:docMk/>
            <pc:sldMk cId="134276917" sldId="300"/>
            <ac:spMk id="12" creationId="{7F0965DF-F800-46E4-A650-EE72D0B129B0}"/>
          </ac:spMkLst>
        </pc:spChg>
      </pc:sldChg>
      <pc:sldChg chg="modSp">
        <pc:chgData name="Dion Koeze" userId="e94ec3af-731d-432a-9784-b90f2ed5c7cb" providerId="ADAL" clId="{80FAF1B9-4790-44D2-8826-E0E2B647CFA4}" dt="2020-02-20T15:13:57.828" v="197" actId="20577"/>
        <pc:sldMkLst>
          <pc:docMk/>
          <pc:sldMk cId="1597517110" sldId="302"/>
        </pc:sldMkLst>
        <pc:spChg chg="mod">
          <ac:chgData name="Dion Koeze" userId="e94ec3af-731d-432a-9784-b90f2ed5c7cb" providerId="ADAL" clId="{80FAF1B9-4790-44D2-8826-E0E2B647CFA4}" dt="2020-02-20T15:13:57.828" v="197" actId="20577"/>
          <ac:spMkLst>
            <pc:docMk/>
            <pc:sldMk cId="1597517110" sldId="302"/>
            <ac:spMk id="8" creationId="{0962B6B6-B162-4B76-B268-E3CA7BE8811A}"/>
          </ac:spMkLst>
        </pc:spChg>
      </pc:sldChg>
      <pc:sldChg chg="addCm modCm">
        <pc:chgData name="Dion Koeze" userId="e94ec3af-731d-432a-9784-b90f2ed5c7cb" providerId="ADAL" clId="{80FAF1B9-4790-44D2-8826-E0E2B647CFA4}" dt="2020-02-20T15:14:25.369" v="199"/>
        <pc:sldMkLst>
          <pc:docMk/>
          <pc:sldMk cId="649695508" sldId="306"/>
        </pc:sldMkLst>
      </pc:sldChg>
    </pc:docChg>
  </pc:docChgLst>
  <pc:docChgLst>
    <pc:chgData name="Ruud Hermans" userId="a5050c9b-7842-4d9f-887f-79c664b0ca2a" providerId="ADAL" clId="{3926C9AA-8E9B-4194-9CF7-9CA0146C3E28}"/>
    <pc:docChg chg="modSld">
      <pc:chgData name="Ruud Hermans" userId="a5050c9b-7842-4d9f-887f-79c664b0ca2a" providerId="ADAL" clId="{3926C9AA-8E9B-4194-9CF7-9CA0146C3E28}" dt="2020-11-18T07:54:39.989" v="0" actId="20577"/>
      <pc:docMkLst>
        <pc:docMk/>
      </pc:docMkLst>
      <pc:sldChg chg="modSp">
        <pc:chgData name="Ruud Hermans" userId="a5050c9b-7842-4d9f-887f-79c664b0ca2a" providerId="ADAL" clId="{3926C9AA-8E9B-4194-9CF7-9CA0146C3E28}" dt="2020-11-18T07:54:39.989" v="0" actId="20577"/>
        <pc:sldMkLst>
          <pc:docMk/>
          <pc:sldMk cId="134276917" sldId="300"/>
        </pc:sldMkLst>
        <pc:spChg chg="mod">
          <ac:chgData name="Ruud Hermans" userId="a5050c9b-7842-4d9f-887f-79c664b0ca2a" providerId="ADAL" clId="{3926C9AA-8E9B-4194-9CF7-9CA0146C3E28}" dt="2020-11-18T07:54:39.989" v="0" actId="20577"/>
          <ac:spMkLst>
            <pc:docMk/>
            <pc:sldMk cId="134276917" sldId="300"/>
            <ac:spMk id="12" creationId="{7F0965DF-F800-46E4-A650-EE72D0B129B0}"/>
          </ac:spMkLst>
        </pc:spChg>
      </pc:sldChg>
    </pc:docChg>
  </pc:docChgLst>
  <pc:docChgLst>
    <pc:chgData name="Dion Koeze" userId="e94ec3af-731d-432a-9784-b90f2ed5c7cb" providerId="ADAL" clId="{398EEF53-08C9-4E6B-8592-154A250AB684}"/>
    <pc:docChg chg="modSld">
      <pc:chgData name="Dion Koeze" userId="e94ec3af-731d-432a-9784-b90f2ed5c7cb" providerId="ADAL" clId="{398EEF53-08C9-4E6B-8592-154A250AB684}" dt="2019-03-11T08:31:22.604" v="6" actId="20577"/>
      <pc:docMkLst>
        <pc:docMk/>
      </pc:docMkLst>
      <pc:sldChg chg="modSp">
        <pc:chgData name="Dion Koeze" userId="e94ec3af-731d-432a-9784-b90f2ed5c7cb" providerId="ADAL" clId="{398EEF53-08C9-4E6B-8592-154A250AB684}" dt="2019-03-11T08:31:22.604" v="6" actId="20577"/>
        <pc:sldMkLst>
          <pc:docMk/>
          <pc:sldMk cId="649695508" sldId="306"/>
        </pc:sldMkLst>
        <pc:spChg chg="mod">
          <ac:chgData name="Dion Koeze" userId="e94ec3af-731d-432a-9784-b90f2ed5c7cb" providerId="ADAL" clId="{398EEF53-08C9-4E6B-8592-154A250AB684}" dt="2019-03-11T08:31:22.604" v="6" actId="20577"/>
          <ac:spMkLst>
            <pc:docMk/>
            <pc:sldMk cId="649695508" sldId="306"/>
            <ac:spMk id="8" creationId="{0962B6B6-B162-4B76-B268-E3CA7BE8811A}"/>
          </ac:spMkLst>
        </pc:spChg>
      </pc:sldChg>
    </pc:docChg>
  </pc:docChgLst>
  <pc:docChgLst>
    <pc:chgData name="Dion Koeze" userId="e94ec3af-731d-432a-9784-b90f2ed5c7cb" providerId="ADAL" clId="{5160C886-4B5A-4C30-A1D9-3DE6746DE69F}"/>
    <pc:docChg chg="undo custSel delSld modSld">
      <pc:chgData name="Dion Koeze" userId="e94ec3af-731d-432a-9784-b90f2ed5c7cb" providerId="ADAL" clId="{5160C886-4B5A-4C30-A1D9-3DE6746DE69F}" dt="2021-03-15T14:42:28.580" v="271"/>
      <pc:docMkLst>
        <pc:docMk/>
      </pc:docMkLst>
      <pc:sldChg chg="addSp">
        <pc:chgData name="Dion Koeze" userId="e94ec3af-731d-432a-9784-b90f2ed5c7cb" providerId="ADAL" clId="{5160C886-4B5A-4C30-A1D9-3DE6746DE69F}" dt="2021-03-15T13:19:13.403" v="269"/>
        <pc:sldMkLst>
          <pc:docMk/>
          <pc:sldMk cId="1407374584" sldId="267"/>
        </pc:sldMkLst>
        <pc:inkChg chg="add">
          <ac:chgData name="Dion Koeze" userId="e94ec3af-731d-432a-9784-b90f2ed5c7cb" providerId="ADAL" clId="{5160C886-4B5A-4C30-A1D9-3DE6746DE69F}" dt="2021-03-15T13:19:13.403" v="269"/>
          <ac:inkMkLst>
            <pc:docMk/>
            <pc:sldMk cId="1407374584" sldId="267"/>
            <ac:inkMk id="3" creationId="{F8CD72DF-C097-46E6-8EE8-4ED1E2942651}"/>
          </ac:inkMkLst>
        </pc:inkChg>
      </pc:sldChg>
      <pc:sldChg chg="addSp">
        <pc:chgData name="Dion Koeze" userId="e94ec3af-731d-432a-9784-b90f2ed5c7cb" providerId="ADAL" clId="{5160C886-4B5A-4C30-A1D9-3DE6746DE69F}" dt="2021-03-15T13:19:13.403" v="269"/>
        <pc:sldMkLst>
          <pc:docMk/>
          <pc:sldMk cId="668527763" sldId="274"/>
        </pc:sldMkLst>
        <pc:inkChg chg="add">
          <ac:chgData name="Dion Koeze" userId="e94ec3af-731d-432a-9784-b90f2ed5c7cb" providerId="ADAL" clId="{5160C886-4B5A-4C30-A1D9-3DE6746DE69F}" dt="2021-03-15T13:19:13.403" v="269"/>
          <ac:inkMkLst>
            <pc:docMk/>
            <pc:sldMk cId="668527763" sldId="274"/>
            <ac:inkMk id="3" creationId="{B49A8C75-7957-4A7A-B74F-BB8374B2F160}"/>
          </ac:inkMkLst>
        </pc:inkChg>
      </pc:sldChg>
      <pc:sldChg chg="addSp">
        <pc:chgData name="Dion Koeze" userId="e94ec3af-731d-432a-9784-b90f2ed5c7cb" providerId="ADAL" clId="{5160C886-4B5A-4C30-A1D9-3DE6746DE69F}" dt="2021-03-15T13:19:13.403" v="269"/>
        <pc:sldMkLst>
          <pc:docMk/>
          <pc:sldMk cId="4018299842" sldId="275"/>
        </pc:sldMkLst>
        <pc:inkChg chg="add">
          <ac:chgData name="Dion Koeze" userId="e94ec3af-731d-432a-9784-b90f2ed5c7cb" providerId="ADAL" clId="{5160C886-4B5A-4C30-A1D9-3DE6746DE69F}" dt="2021-03-15T13:19:13.403" v="269"/>
          <ac:inkMkLst>
            <pc:docMk/>
            <pc:sldMk cId="4018299842" sldId="275"/>
            <ac:inkMk id="6" creationId="{5FD7BB2C-D914-4354-9FF5-AA03C3D23AD7}"/>
          </ac:inkMkLst>
        </pc:inkChg>
      </pc:sldChg>
      <pc:sldChg chg="addSp">
        <pc:chgData name="Dion Koeze" userId="e94ec3af-731d-432a-9784-b90f2ed5c7cb" providerId="ADAL" clId="{5160C886-4B5A-4C30-A1D9-3DE6746DE69F}" dt="2021-03-15T14:23:38.485" v="270"/>
        <pc:sldMkLst>
          <pc:docMk/>
          <pc:sldMk cId="1416686503" sldId="281"/>
        </pc:sldMkLst>
        <pc:inkChg chg="add">
          <ac:chgData name="Dion Koeze" userId="e94ec3af-731d-432a-9784-b90f2ed5c7cb" providerId="ADAL" clId="{5160C886-4B5A-4C30-A1D9-3DE6746DE69F}" dt="2021-03-15T14:23:38.485" v="270"/>
          <ac:inkMkLst>
            <pc:docMk/>
            <pc:sldMk cId="1416686503" sldId="281"/>
            <ac:inkMk id="8" creationId="{54FD8EF9-5FC0-4F2B-B83D-879AB4C4DCC0}"/>
          </ac:inkMkLst>
        </pc:inkChg>
      </pc:sldChg>
      <pc:sldChg chg="addSp">
        <pc:chgData name="Dion Koeze" userId="e94ec3af-731d-432a-9784-b90f2ed5c7cb" providerId="ADAL" clId="{5160C886-4B5A-4C30-A1D9-3DE6746DE69F}" dt="2021-03-15T14:23:38.485" v="270"/>
        <pc:sldMkLst>
          <pc:docMk/>
          <pc:sldMk cId="744118262" sldId="282"/>
        </pc:sldMkLst>
        <pc:inkChg chg="add">
          <ac:chgData name="Dion Koeze" userId="e94ec3af-731d-432a-9784-b90f2ed5c7cb" providerId="ADAL" clId="{5160C886-4B5A-4C30-A1D9-3DE6746DE69F}" dt="2021-03-15T14:23:38.485" v="270"/>
          <ac:inkMkLst>
            <pc:docMk/>
            <pc:sldMk cId="744118262" sldId="282"/>
            <ac:inkMk id="3" creationId="{AECC2BAB-5882-48DB-89CD-832D5D3813C8}"/>
          </ac:inkMkLst>
        </pc:inkChg>
      </pc:sldChg>
      <pc:sldChg chg="addSp">
        <pc:chgData name="Dion Koeze" userId="e94ec3af-731d-432a-9784-b90f2ed5c7cb" providerId="ADAL" clId="{5160C886-4B5A-4C30-A1D9-3DE6746DE69F}" dt="2021-03-15T14:23:38.485" v="270"/>
        <pc:sldMkLst>
          <pc:docMk/>
          <pc:sldMk cId="421842433" sldId="284"/>
        </pc:sldMkLst>
        <pc:inkChg chg="add">
          <ac:chgData name="Dion Koeze" userId="e94ec3af-731d-432a-9784-b90f2ed5c7cb" providerId="ADAL" clId="{5160C886-4B5A-4C30-A1D9-3DE6746DE69F}" dt="2021-03-15T14:23:38.485" v="270"/>
          <ac:inkMkLst>
            <pc:docMk/>
            <pc:sldMk cId="421842433" sldId="284"/>
            <ac:inkMk id="8" creationId="{5A0210BD-5199-4395-85BC-35A4A970EDE5}"/>
          </ac:inkMkLst>
        </pc:inkChg>
      </pc:sldChg>
      <pc:sldChg chg="addSp">
        <pc:chgData name="Dion Koeze" userId="e94ec3af-731d-432a-9784-b90f2ed5c7cb" providerId="ADAL" clId="{5160C886-4B5A-4C30-A1D9-3DE6746DE69F}" dt="2021-03-15T14:23:38.485" v="270"/>
        <pc:sldMkLst>
          <pc:docMk/>
          <pc:sldMk cId="1626339766" sldId="285"/>
        </pc:sldMkLst>
        <pc:inkChg chg="add">
          <ac:chgData name="Dion Koeze" userId="e94ec3af-731d-432a-9784-b90f2ed5c7cb" providerId="ADAL" clId="{5160C886-4B5A-4C30-A1D9-3DE6746DE69F}" dt="2021-03-15T14:23:38.485" v="270"/>
          <ac:inkMkLst>
            <pc:docMk/>
            <pc:sldMk cId="1626339766" sldId="285"/>
            <ac:inkMk id="3" creationId="{83F24824-E2DE-43DC-A9C7-3A54EDAD83B5}"/>
          </ac:inkMkLst>
        </pc:inkChg>
      </pc:sldChg>
      <pc:sldChg chg="addSp">
        <pc:chgData name="Dion Koeze" userId="e94ec3af-731d-432a-9784-b90f2ed5c7cb" providerId="ADAL" clId="{5160C886-4B5A-4C30-A1D9-3DE6746DE69F}" dt="2021-03-15T14:23:38.485" v="270"/>
        <pc:sldMkLst>
          <pc:docMk/>
          <pc:sldMk cId="3931525270" sldId="287"/>
        </pc:sldMkLst>
        <pc:inkChg chg="add">
          <ac:chgData name="Dion Koeze" userId="e94ec3af-731d-432a-9784-b90f2ed5c7cb" providerId="ADAL" clId="{5160C886-4B5A-4C30-A1D9-3DE6746DE69F}" dt="2021-03-15T14:23:38.485" v="270"/>
          <ac:inkMkLst>
            <pc:docMk/>
            <pc:sldMk cId="3931525270" sldId="287"/>
            <ac:inkMk id="7" creationId="{4DB42A9F-3727-43C4-ACD0-FC9501846A6A}"/>
          </ac:inkMkLst>
        </pc:inkChg>
      </pc:sldChg>
      <pc:sldChg chg="addSp">
        <pc:chgData name="Dion Koeze" userId="e94ec3af-731d-432a-9784-b90f2ed5c7cb" providerId="ADAL" clId="{5160C886-4B5A-4C30-A1D9-3DE6746DE69F}" dt="2021-03-15T14:23:38.485" v="270"/>
        <pc:sldMkLst>
          <pc:docMk/>
          <pc:sldMk cId="3544460713" sldId="291"/>
        </pc:sldMkLst>
        <pc:inkChg chg="add">
          <ac:chgData name="Dion Koeze" userId="e94ec3af-731d-432a-9784-b90f2ed5c7cb" providerId="ADAL" clId="{5160C886-4B5A-4C30-A1D9-3DE6746DE69F}" dt="2021-03-15T14:23:38.485" v="270"/>
          <ac:inkMkLst>
            <pc:docMk/>
            <pc:sldMk cId="3544460713" sldId="291"/>
            <ac:inkMk id="6" creationId="{72436FC6-6F7B-40BA-97D2-A8F27C14FA8E}"/>
          </ac:inkMkLst>
        </pc:inkChg>
      </pc:sldChg>
      <pc:sldChg chg="addSp">
        <pc:chgData name="Dion Koeze" userId="e94ec3af-731d-432a-9784-b90f2ed5c7cb" providerId="ADAL" clId="{5160C886-4B5A-4C30-A1D9-3DE6746DE69F}" dt="2021-03-15T14:23:38.485" v="270"/>
        <pc:sldMkLst>
          <pc:docMk/>
          <pc:sldMk cId="3189907660" sldId="293"/>
        </pc:sldMkLst>
        <pc:inkChg chg="add">
          <ac:chgData name="Dion Koeze" userId="e94ec3af-731d-432a-9784-b90f2ed5c7cb" providerId="ADAL" clId="{5160C886-4B5A-4C30-A1D9-3DE6746DE69F}" dt="2021-03-15T14:23:38.485" v="270"/>
          <ac:inkMkLst>
            <pc:docMk/>
            <pc:sldMk cId="3189907660" sldId="293"/>
            <ac:inkMk id="6" creationId="{1318FF19-92F2-4661-8D40-A76D83FA7F0A}"/>
          </ac:inkMkLst>
        </pc:inkChg>
      </pc:sldChg>
      <pc:sldChg chg="addSp">
        <pc:chgData name="Dion Koeze" userId="e94ec3af-731d-432a-9784-b90f2ed5c7cb" providerId="ADAL" clId="{5160C886-4B5A-4C30-A1D9-3DE6746DE69F}" dt="2021-03-15T14:23:38.485" v="270"/>
        <pc:sldMkLst>
          <pc:docMk/>
          <pc:sldMk cId="4019371067" sldId="294"/>
        </pc:sldMkLst>
        <pc:inkChg chg="add">
          <ac:chgData name="Dion Koeze" userId="e94ec3af-731d-432a-9784-b90f2ed5c7cb" providerId="ADAL" clId="{5160C886-4B5A-4C30-A1D9-3DE6746DE69F}" dt="2021-03-15T14:23:38.485" v="270"/>
          <ac:inkMkLst>
            <pc:docMk/>
            <pc:sldMk cId="4019371067" sldId="294"/>
            <ac:inkMk id="3" creationId="{647075DE-2180-4337-91A0-66ABEB48A202}"/>
          </ac:inkMkLst>
        </pc:inkChg>
      </pc:sldChg>
      <pc:sldChg chg="addSp">
        <pc:chgData name="Dion Koeze" userId="e94ec3af-731d-432a-9784-b90f2ed5c7cb" providerId="ADAL" clId="{5160C886-4B5A-4C30-A1D9-3DE6746DE69F}" dt="2021-03-15T13:19:13.403" v="269"/>
        <pc:sldMkLst>
          <pc:docMk/>
          <pc:sldMk cId="1254167142" sldId="296"/>
        </pc:sldMkLst>
        <pc:inkChg chg="add">
          <ac:chgData name="Dion Koeze" userId="e94ec3af-731d-432a-9784-b90f2ed5c7cb" providerId="ADAL" clId="{5160C886-4B5A-4C30-A1D9-3DE6746DE69F}" dt="2021-03-15T13:19:13.403" v="269"/>
          <ac:inkMkLst>
            <pc:docMk/>
            <pc:sldMk cId="1254167142" sldId="296"/>
            <ac:inkMk id="6" creationId="{D73BADDE-E896-4C4A-9135-6B1AAD2FE506}"/>
          </ac:inkMkLst>
        </pc:inkChg>
      </pc:sldChg>
      <pc:sldChg chg="addSp">
        <pc:chgData name="Dion Koeze" userId="e94ec3af-731d-432a-9784-b90f2ed5c7cb" providerId="ADAL" clId="{5160C886-4B5A-4C30-A1D9-3DE6746DE69F}" dt="2021-03-15T14:23:38.485" v="270"/>
        <pc:sldMkLst>
          <pc:docMk/>
          <pc:sldMk cId="3516457187" sldId="297"/>
        </pc:sldMkLst>
        <pc:inkChg chg="add">
          <ac:chgData name="Dion Koeze" userId="e94ec3af-731d-432a-9784-b90f2ed5c7cb" providerId="ADAL" clId="{5160C886-4B5A-4C30-A1D9-3DE6746DE69F}" dt="2021-03-15T14:23:38.485" v="270"/>
          <ac:inkMkLst>
            <pc:docMk/>
            <pc:sldMk cId="3516457187" sldId="297"/>
            <ac:inkMk id="3" creationId="{133821D7-F602-4AAF-A4E5-66561CB7408F}"/>
          </ac:inkMkLst>
        </pc:inkChg>
      </pc:sldChg>
      <pc:sldChg chg="addSp">
        <pc:chgData name="Dion Koeze" userId="e94ec3af-731d-432a-9784-b90f2ed5c7cb" providerId="ADAL" clId="{5160C886-4B5A-4C30-A1D9-3DE6746DE69F}" dt="2021-03-15T14:23:38.485" v="270"/>
        <pc:sldMkLst>
          <pc:docMk/>
          <pc:sldMk cId="913446741" sldId="298"/>
        </pc:sldMkLst>
        <pc:inkChg chg="add">
          <ac:chgData name="Dion Koeze" userId="e94ec3af-731d-432a-9784-b90f2ed5c7cb" providerId="ADAL" clId="{5160C886-4B5A-4C30-A1D9-3DE6746DE69F}" dt="2021-03-15T14:23:38.485" v="270"/>
          <ac:inkMkLst>
            <pc:docMk/>
            <pc:sldMk cId="913446741" sldId="298"/>
            <ac:inkMk id="3" creationId="{AB49580F-88DF-45A5-AE0A-74BB8CDA65E6}"/>
          </ac:inkMkLst>
        </pc:inkChg>
      </pc:sldChg>
      <pc:sldChg chg="addSp">
        <pc:chgData name="Dion Koeze" userId="e94ec3af-731d-432a-9784-b90f2ed5c7cb" providerId="ADAL" clId="{5160C886-4B5A-4C30-A1D9-3DE6746DE69F}" dt="2021-03-15T14:23:38.485" v="270"/>
        <pc:sldMkLst>
          <pc:docMk/>
          <pc:sldMk cId="799722722" sldId="299"/>
        </pc:sldMkLst>
        <pc:inkChg chg="add">
          <ac:chgData name="Dion Koeze" userId="e94ec3af-731d-432a-9784-b90f2ed5c7cb" providerId="ADAL" clId="{5160C886-4B5A-4C30-A1D9-3DE6746DE69F}" dt="2021-03-15T14:23:38.485" v="270"/>
          <ac:inkMkLst>
            <pc:docMk/>
            <pc:sldMk cId="799722722" sldId="299"/>
            <ac:inkMk id="3" creationId="{06456C3E-6C3D-4D62-9126-6E3428AB6963}"/>
          </ac:inkMkLst>
        </pc:inkChg>
      </pc:sldChg>
      <pc:sldChg chg="addSp">
        <pc:chgData name="Dion Koeze" userId="e94ec3af-731d-432a-9784-b90f2ed5c7cb" providerId="ADAL" clId="{5160C886-4B5A-4C30-A1D9-3DE6746DE69F}" dt="2021-03-15T14:23:38.485" v="270"/>
        <pc:sldMkLst>
          <pc:docMk/>
          <pc:sldMk cId="134276917" sldId="300"/>
        </pc:sldMkLst>
        <pc:inkChg chg="add">
          <ac:chgData name="Dion Koeze" userId="e94ec3af-731d-432a-9784-b90f2ed5c7cb" providerId="ADAL" clId="{5160C886-4B5A-4C30-A1D9-3DE6746DE69F}" dt="2021-03-15T14:23:38.485" v="270"/>
          <ac:inkMkLst>
            <pc:docMk/>
            <pc:sldMk cId="134276917" sldId="300"/>
            <ac:inkMk id="8" creationId="{E903C312-D834-4113-9076-FD3FFDF3147A}"/>
          </ac:inkMkLst>
        </pc:inkChg>
      </pc:sldChg>
      <pc:sldChg chg="addSp">
        <pc:chgData name="Dion Koeze" userId="e94ec3af-731d-432a-9784-b90f2ed5c7cb" providerId="ADAL" clId="{5160C886-4B5A-4C30-A1D9-3DE6746DE69F}" dt="2021-03-15T14:42:28.580" v="271"/>
        <pc:sldMkLst>
          <pc:docMk/>
          <pc:sldMk cId="1597517110" sldId="302"/>
        </pc:sldMkLst>
        <pc:inkChg chg="add">
          <ac:chgData name="Dion Koeze" userId="e94ec3af-731d-432a-9784-b90f2ed5c7cb" providerId="ADAL" clId="{5160C886-4B5A-4C30-A1D9-3DE6746DE69F}" dt="2021-03-15T14:42:28.580" v="271"/>
          <ac:inkMkLst>
            <pc:docMk/>
            <pc:sldMk cId="1597517110" sldId="302"/>
            <ac:inkMk id="3" creationId="{FB4F5F93-FF12-4BEC-909A-B0A1B3D9E3CB}"/>
          </ac:inkMkLst>
        </pc:inkChg>
      </pc:sldChg>
      <pc:sldChg chg="modSp">
        <pc:chgData name="Dion Koeze" userId="e94ec3af-731d-432a-9784-b90f2ed5c7cb" providerId="ADAL" clId="{5160C886-4B5A-4C30-A1D9-3DE6746DE69F}" dt="2021-03-15T09:30:32.024" v="268" actId="15"/>
        <pc:sldMkLst>
          <pc:docMk/>
          <pc:sldMk cId="3032934647" sldId="304"/>
        </pc:sldMkLst>
        <pc:spChg chg="mod">
          <ac:chgData name="Dion Koeze" userId="e94ec3af-731d-432a-9784-b90f2ed5c7cb" providerId="ADAL" clId="{5160C886-4B5A-4C30-A1D9-3DE6746DE69F}" dt="2021-03-15T09:30:32.024" v="268" actId="15"/>
          <ac:spMkLst>
            <pc:docMk/>
            <pc:sldMk cId="3032934647" sldId="304"/>
            <ac:spMk id="8" creationId="{0962B6B6-B162-4B76-B268-E3CA7BE8811A}"/>
          </ac:spMkLst>
        </pc:spChg>
      </pc:sldChg>
      <pc:sldChg chg="del">
        <pc:chgData name="Dion Koeze" userId="e94ec3af-731d-432a-9784-b90f2ed5c7cb" providerId="ADAL" clId="{5160C886-4B5A-4C30-A1D9-3DE6746DE69F}" dt="2021-03-15T09:29:12.661" v="1" actId="2696"/>
        <pc:sldMkLst>
          <pc:docMk/>
          <pc:sldMk cId="649695508" sldId="306"/>
        </pc:sldMkLst>
      </pc:sldChg>
      <pc:sldChg chg="modSp">
        <pc:chgData name="Dion Koeze" userId="e94ec3af-731d-432a-9784-b90f2ed5c7cb" providerId="ADAL" clId="{5160C886-4B5A-4C30-A1D9-3DE6746DE69F}" dt="2021-03-15T09:29:22.384" v="9" actId="20577"/>
        <pc:sldMkLst>
          <pc:docMk/>
          <pc:sldMk cId="1329200491" sldId="307"/>
        </pc:sldMkLst>
        <pc:spChg chg="mod">
          <ac:chgData name="Dion Koeze" userId="e94ec3af-731d-432a-9784-b90f2ed5c7cb" providerId="ADAL" clId="{5160C886-4B5A-4C30-A1D9-3DE6746DE69F}" dt="2021-03-15T09:29:22.384" v="9" actId="20577"/>
          <ac:spMkLst>
            <pc:docMk/>
            <pc:sldMk cId="1329200491" sldId="307"/>
            <ac:spMk id="8" creationId="{0962B6B6-B162-4B76-B268-E3CA7BE8811A}"/>
          </ac:spMkLst>
        </pc:spChg>
      </pc:sldChg>
    </pc:docChg>
  </pc:docChgLst>
  <pc:docChgLst>
    <pc:chgData name="Alexander Van den Bulck" userId="0b244803-43c8-4fd7-85fd-708016c2e607" providerId="ADAL" clId="{42C386C8-AE6D-418D-A13B-47B1889425C6}"/>
    <pc:docChg chg="modSld">
      <pc:chgData name="Alexander Van den Bulck" userId="0b244803-43c8-4fd7-85fd-708016c2e607" providerId="ADAL" clId="{42C386C8-AE6D-418D-A13B-47B1889425C6}" dt="2019-03-11T19:45:34.862" v="4" actId="20577"/>
      <pc:docMkLst>
        <pc:docMk/>
      </pc:docMkLst>
      <pc:sldChg chg="addSp delSp">
        <pc:chgData name="Alexander Van den Bulck" userId="0b244803-43c8-4fd7-85fd-708016c2e607" providerId="ADAL" clId="{42C386C8-AE6D-418D-A13B-47B1889425C6}" dt="2019-03-11T19:42:09.018" v="3"/>
        <pc:sldMkLst>
          <pc:docMk/>
          <pc:sldMk cId="3032934647" sldId="304"/>
        </pc:sldMkLst>
        <pc:spChg chg="add del">
          <ac:chgData name="Alexander Van den Bulck" userId="0b244803-43c8-4fd7-85fd-708016c2e607" providerId="ADAL" clId="{42C386C8-AE6D-418D-A13B-47B1889425C6}" dt="2019-03-11T19:41:44.034" v="1"/>
          <ac:spMkLst>
            <pc:docMk/>
            <pc:sldMk cId="3032934647" sldId="304"/>
            <ac:spMk id="3" creationId="{10BB5C41-6217-46CC-BA23-089D380DB5A3}"/>
          </ac:spMkLst>
        </pc:spChg>
        <pc:spChg chg="add del">
          <ac:chgData name="Alexander Van den Bulck" userId="0b244803-43c8-4fd7-85fd-708016c2e607" providerId="ADAL" clId="{42C386C8-AE6D-418D-A13B-47B1889425C6}" dt="2019-03-11T19:42:09.018" v="3"/>
          <ac:spMkLst>
            <pc:docMk/>
            <pc:sldMk cId="3032934647" sldId="304"/>
            <ac:spMk id="6" creationId="{5EF8E147-C0D2-4FB4-928F-3796DAE7A1EC}"/>
          </ac:spMkLst>
        </pc:spChg>
      </pc:sldChg>
      <pc:sldChg chg="modSp">
        <pc:chgData name="Alexander Van den Bulck" userId="0b244803-43c8-4fd7-85fd-708016c2e607" providerId="ADAL" clId="{42C386C8-AE6D-418D-A13B-47B1889425C6}" dt="2019-03-11T19:45:34.862" v="4" actId="20577"/>
        <pc:sldMkLst>
          <pc:docMk/>
          <pc:sldMk cId="1022943545" sldId="305"/>
        </pc:sldMkLst>
        <pc:spChg chg="mod">
          <ac:chgData name="Alexander Van den Bulck" userId="0b244803-43c8-4fd7-85fd-708016c2e607" providerId="ADAL" clId="{42C386C8-AE6D-418D-A13B-47B1889425C6}" dt="2019-03-11T19:45:34.862" v="4" actId="20577"/>
          <ac:spMkLst>
            <pc:docMk/>
            <pc:sldMk cId="1022943545" sldId="305"/>
            <ac:spMk id="8" creationId="{0962B6B6-B162-4B76-B268-E3CA7BE8811A}"/>
          </ac:spMkLst>
        </pc:spChg>
      </pc:sldChg>
    </pc:docChg>
  </pc:docChgLst>
  <pc:docChgLst>
    <pc:chgData name="Alexander Van den Bulck" userId="0b244803-43c8-4fd7-85fd-708016c2e607" providerId="ADAL" clId="{8AB00642-E973-45FF-B226-A49A19CD2452}"/>
    <pc:docChg chg="custSel modSld">
      <pc:chgData name="Alexander Van den Bulck" userId="0b244803-43c8-4fd7-85fd-708016c2e607" providerId="ADAL" clId="{8AB00642-E973-45FF-B226-A49A19CD2452}" dt="2020-03-07T09:21:50.920" v="11" actId="1592"/>
      <pc:docMkLst>
        <pc:docMk/>
      </pc:docMkLst>
      <pc:sldChg chg="modSp">
        <pc:chgData name="Alexander Van den Bulck" userId="0b244803-43c8-4fd7-85fd-708016c2e607" providerId="ADAL" clId="{8AB00642-E973-45FF-B226-A49A19CD2452}" dt="2020-03-07T09:02:49.472" v="0" actId="1036"/>
        <pc:sldMkLst>
          <pc:docMk/>
          <pc:sldMk cId="3577164572" sldId="278"/>
        </pc:sldMkLst>
        <pc:picChg chg="mod">
          <ac:chgData name="Alexander Van den Bulck" userId="0b244803-43c8-4fd7-85fd-708016c2e607" providerId="ADAL" clId="{8AB00642-E973-45FF-B226-A49A19CD2452}" dt="2020-03-07T09:02:49.472" v="0" actId="1036"/>
          <ac:picMkLst>
            <pc:docMk/>
            <pc:sldMk cId="3577164572" sldId="278"/>
            <ac:picMk id="18" creationId="{B16B0E58-77E8-46DC-B328-949D7B069CD6}"/>
          </ac:picMkLst>
        </pc:picChg>
      </pc:sldChg>
      <pc:sldChg chg="delCm">
        <pc:chgData name="Alexander Van den Bulck" userId="0b244803-43c8-4fd7-85fd-708016c2e607" providerId="ADAL" clId="{8AB00642-E973-45FF-B226-A49A19CD2452}" dt="2020-03-07T09:13:06.270" v="2" actId="1592"/>
        <pc:sldMkLst>
          <pc:docMk/>
          <pc:sldMk cId="1416686503" sldId="281"/>
        </pc:sldMkLst>
      </pc:sldChg>
      <pc:sldChg chg="modAnim">
        <pc:chgData name="Alexander Van den Bulck" userId="0b244803-43c8-4fd7-85fd-708016c2e607" providerId="ADAL" clId="{8AB00642-E973-45FF-B226-A49A19CD2452}" dt="2020-03-07T09:05:14.214" v="1"/>
        <pc:sldMkLst>
          <pc:docMk/>
          <pc:sldMk cId="3544460713" sldId="291"/>
        </pc:sldMkLst>
      </pc:sldChg>
      <pc:sldChg chg="delCm">
        <pc:chgData name="Alexander Van den Bulck" userId="0b244803-43c8-4fd7-85fd-708016c2e607" providerId="ADAL" clId="{8AB00642-E973-45FF-B226-A49A19CD2452}" dt="2020-03-07T09:14:36.864" v="3" actId="1592"/>
        <pc:sldMkLst>
          <pc:docMk/>
          <pc:sldMk cId="134276917" sldId="300"/>
        </pc:sldMkLst>
      </pc:sldChg>
      <pc:sldChg chg="modSp delCm">
        <pc:chgData name="Alexander Van den Bulck" userId="0b244803-43c8-4fd7-85fd-708016c2e607" providerId="ADAL" clId="{8AB00642-E973-45FF-B226-A49A19CD2452}" dt="2020-03-07T09:21:50.920" v="11" actId="1592"/>
        <pc:sldMkLst>
          <pc:docMk/>
          <pc:sldMk cId="649695508" sldId="306"/>
        </pc:sldMkLst>
        <pc:spChg chg="mod">
          <ac:chgData name="Alexander Van den Bulck" userId="0b244803-43c8-4fd7-85fd-708016c2e607" providerId="ADAL" clId="{8AB00642-E973-45FF-B226-A49A19CD2452}" dt="2020-03-07T09:21:35.506" v="10" actId="20577"/>
          <ac:spMkLst>
            <pc:docMk/>
            <pc:sldMk cId="649695508" sldId="306"/>
            <ac:spMk id="2" creationId="{39DCF8C7-ACA8-4DBE-BDE2-7F1429BFE7FE}"/>
          </ac:spMkLst>
        </pc:spChg>
      </pc:sldChg>
    </pc:docChg>
  </pc:docChgLst>
  <pc:docChgLst>
    <pc:chgData name="Alexander Van den Bulck" userId="0b244803-43c8-4fd7-85fd-708016c2e607" providerId="ADAL" clId="{68EB7A51-7D01-4BE0-B3E7-55B40163FD4B}"/>
    <pc:docChg chg="addSld delSld modSld">
      <pc:chgData name="Alexander Van den Bulck" userId="0b244803-43c8-4fd7-85fd-708016c2e607" providerId="ADAL" clId="{68EB7A51-7D01-4BE0-B3E7-55B40163FD4B}" dt="2020-02-13T12:15:08.042" v="92" actId="207"/>
      <pc:docMkLst>
        <pc:docMk/>
      </pc:docMkLst>
      <pc:sldChg chg="modSp">
        <pc:chgData name="Alexander Van den Bulck" userId="0b244803-43c8-4fd7-85fd-708016c2e607" providerId="ADAL" clId="{68EB7A51-7D01-4BE0-B3E7-55B40163FD4B}" dt="2020-02-13T11:45:31.251" v="1" actId="20577"/>
        <pc:sldMkLst>
          <pc:docMk/>
          <pc:sldMk cId="1407374584" sldId="267"/>
        </pc:sldMkLst>
        <pc:spChg chg="mod">
          <ac:chgData name="Alexander Van den Bulck" userId="0b244803-43c8-4fd7-85fd-708016c2e607" providerId="ADAL" clId="{68EB7A51-7D01-4BE0-B3E7-55B40163FD4B}" dt="2020-02-13T11:45:31.251" v="1" actId="20577"/>
          <ac:spMkLst>
            <pc:docMk/>
            <pc:sldMk cId="1407374584" sldId="267"/>
            <ac:spMk id="8" creationId="{0385DA23-0992-4693-9680-8CC18914C872}"/>
          </ac:spMkLst>
        </pc:spChg>
      </pc:sldChg>
      <pc:sldChg chg="modSp">
        <pc:chgData name="Alexander Van den Bulck" userId="0b244803-43c8-4fd7-85fd-708016c2e607" providerId="ADAL" clId="{68EB7A51-7D01-4BE0-B3E7-55B40163FD4B}" dt="2020-02-13T12:07:23.091" v="45" actId="20577"/>
        <pc:sldMkLst>
          <pc:docMk/>
          <pc:sldMk cId="1626339766" sldId="285"/>
        </pc:sldMkLst>
        <pc:spChg chg="mod">
          <ac:chgData name="Alexander Van den Bulck" userId="0b244803-43c8-4fd7-85fd-708016c2e607" providerId="ADAL" clId="{68EB7A51-7D01-4BE0-B3E7-55B40163FD4B}" dt="2020-02-13T12:07:23.091" v="45" actId="20577"/>
          <ac:spMkLst>
            <pc:docMk/>
            <pc:sldMk cId="1626339766" sldId="285"/>
            <ac:spMk id="12" creationId="{7F0965DF-F800-46E4-A650-EE72D0B129B0}"/>
          </ac:spMkLst>
        </pc:spChg>
      </pc:sldChg>
      <pc:sldChg chg="modSp">
        <pc:chgData name="Alexander Van den Bulck" userId="0b244803-43c8-4fd7-85fd-708016c2e607" providerId="ADAL" clId="{68EB7A51-7D01-4BE0-B3E7-55B40163FD4B}" dt="2020-02-13T12:02:57.521" v="3" actId="207"/>
        <pc:sldMkLst>
          <pc:docMk/>
          <pc:sldMk cId="4019371067" sldId="294"/>
        </pc:sldMkLst>
        <pc:spChg chg="mod">
          <ac:chgData name="Alexander Van den Bulck" userId="0b244803-43c8-4fd7-85fd-708016c2e607" providerId="ADAL" clId="{68EB7A51-7D01-4BE0-B3E7-55B40163FD4B}" dt="2020-02-13T12:02:57.521" v="3" actId="207"/>
          <ac:spMkLst>
            <pc:docMk/>
            <pc:sldMk cId="4019371067" sldId="294"/>
            <ac:spMk id="14" creationId="{276E8422-E95A-45F7-9686-978A88756BDB}"/>
          </ac:spMkLst>
        </pc:spChg>
        <pc:spChg chg="mod">
          <ac:chgData name="Alexander Van den Bulck" userId="0b244803-43c8-4fd7-85fd-708016c2e607" providerId="ADAL" clId="{68EB7A51-7D01-4BE0-B3E7-55B40163FD4B}" dt="2020-02-13T12:02:02.896" v="2" actId="207"/>
          <ac:spMkLst>
            <pc:docMk/>
            <pc:sldMk cId="4019371067" sldId="294"/>
            <ac:spMk id="27" creationId="{C016BCBC-89C6-4B91-AEE5-E06FA9ABDE49}"/>
          </ac:spMkLst>
        </pc:spChg>
      </pc:sldChg>
      <pc:sldChg chg="modSp">
        <pc:chgData name="Alexander Van den Bulck" userId="0b244803-43c8-4fd7-85fd-708016c2e607" providerId="ADAL" clId="{68EB7A51-7D01-4BE0-B3E7-55B40163FD4B}" dt="2020-02-13T12:13:14.640" v="89" actId="20577"/>
        <pc:sldMkLst>
          <pc:docMk/>
          <pc:sldMk cId="3032934647" sldId="304"/>
        </pc:sldMkLst>
        <pc:spChg chg="mod">
          <ac:chgData name="Alexander Van den Bulck" userId="0b244803-43c8-4fd7-85fd-708016c2e607" providerId="ADAL" clId="{68EB7A51-7D01-4BE0-B3E7-55B40163FD4B}" dt="2020-02-13T12:12:48.407" v="52" actId="20577"/>
          <ac:spMkLst>
            <pc:docMk/>
            <pc:sldMk cId="3032934647" sldId="304"/>
            <ac:spMk id="2" creationId="{39DCF8C7-ACA8-4DBE-BDE2-7F1429BFE7FE}"/>
          </ac:spMkLst>
        </pc:spChg>
        <pc:spChg chg="mod">
          <ac:chgData name="Alexander Van den Bulck" userId="0b244803-43c8-4fd7-85fd-708016c2e607" providerId="ADAL" clId="{68EB7A51-7D01-4BE0-B3E7-55B40163FD4B}" dt="2020-02-13T12:13:14.640" v="89" actId="20577"/>
          <ac:spMkLst>
            <pc:docMk/>
            <pc:sldMk cId="3032934647" sldId="304"/>
            <ac:spMk id="8" creationId="{0962B6B6-B162-4B76-B268-E3CA7BE8811A}"/>
          </ac:spMkLst>
        </pc:spChg>
      </pc:sldChg>
      <pc:sldChg chg="del">
        <pc:chgData name="Alexander Van den Bulck" userId="0b244803-43c8-4fd7-85fd-708016c2e607" providerId="ADAL" clId="{68EB7A51-7D01-4BE0-B3E7-55B40163FD4B}" dt="2020-02-13T12:13:36.066" v="91" actId="2696"/>
        <pc:sldMkLst>
          <pc:docMk/>
          <pc:sldMk cId="1022943545" sldId="305"/>
        </pc:sldMkLst>
      </pc:sldChg>
      <pc:sldChg chg="modSp">
        <pc:chgData name="Alexander Van den Bulck" userId="0b244803-43c8-4fd7-85fd-708016c2e607" providerId="ADAL" clId="{68EB7A51-7D01-4BE0-B3E7-55B40163FD4B}" dt="2020-02-13T12:15:08.042" v="92" actId="207"/>
        <pc:sldMkLst>
          <pc:docMk/>
          <pc:sldMk cId="1329200491" sldId="307"/>
        </pc:sldMkLst>
        <pc:spChg chg="mod">
          <ac:chgData name="Alexander Van den Bulck" userId="0b244803-43c8-4fd7-85fd-708016c2e607" providerId="ADAL" clId="{68EB7A51-7D01-4BE0-B3E7-55B40163FD4B}" dt="2020-02-13T12:15:08.042" v="92" actId="207"/>
          <ac:spMkLst>
            <pc:docMk/>
            <pc:sldMk cId="1329200491" sldId="307"/>
            <ac:spMk id="16" creationId="{5974FA82-C582-4FC0-8618-C912CBC83C43}"/>
          </ac:spMkLst>
        </pc:spChg>
        <pc:spChg chg="mod">
          <ac:chgData name="Alexander Van den Bulck" userId="0b244803-43c8-4fd7-85fd-708016c2e607" providerId="ADAL" clId="{68EB7A51-7D01-4BE0-B3E7-55B40163FD4B}" dt="2020-02-13T12:15:08.042" v="92" actId="207"/>
          <ac:spMkLst>
            <pc:docMk/>
            <pc:sldMk cId="1329200491" sldId="307"/>
            <ac:spMk id="24" creationId="{88DA6F00-D465-40C9-BE10-9507CC6D14BB}"/>
          </ac:spMkLst>
        </pc:spChg>
        <pc:spChg chg="mod">
          <ac:chgData name="Alexander Van den Bulck" userId="0b244803-43c8-4fd7-85fd-708016c2e607" providerId="ADAL" clId="{68EB7A51-7D01-4BE0-B3E7-55B40163FD4B}" dt="2020-02-13T12:15:08.042" v="92" actId="207"/>
          <ac:spMkLst>
            <pc:docMk/>
            <pc:sldMk cId="1329200491" sldId="307"/>
            <ac:spMk id="28" creationId="{54297DBC-2C51-477F-A955-3AE1CC97E146}"/>
          </ac:spMkLst>
        </pc:spChg>
      </pc:sldChg>
      <pc:sldChg chg="add del">
        <pc:chgData name="Alexander Van den Bulck" userId="0b244803-43c8-4fd7-85fd-708016c2e607" providerId="ADAL" clId="{68EB7A51-7D01-4BE0-B3E7-55B40163FD4B}" dt="2020-02-13T12:13:33.048" v="90" actId="2696"/>
        <pc:sldMkLst>
          <pc:docMk/>
          <pc:sldMk cId="2188924826" sldId="30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B86276-6205-41DC-A1BF-C07B4F05ECA0}" type="datetimeFigureOut">
              <a:rPr lang="nl-NL" smtClean="0"/>
              <a:t>15-3-2021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AEDC2A-F16C-4744-8FEF-EB8C334368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77928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13:02:35.9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4400 6617 667 0,'0'0'129'0,"0"0"-5"16,0 0 66-16,0 0-77 15,0 0-32-15,0 0-21 16,0 0 5-16,15-25-6 16,-15 25-22-16,0 0-2 15,0 0-12-15,0 0-6 16,0 0 6-16,0 0-16 0,0 0-5 16,0 0-2-16,0 11 1 15,0 9-1-15,0 11 0 16,-10 3 0-16,-1 2 3 15,-4 1-1-15,5-3-2 16,-1 0 0-16,6-5 2 16,0-7-2-16,0-2 0 15,5-3 0-15,0-3-2 16,0-6 2-16,1 0 0 16,8-2-2-16,12 0-2 15,5-4 4-15,-1-2 0 0,5 0 0 16,9 0 5-1,-3 0-3-15,9 0-2 0,2 0 6 16,3 0-3-16,1 0 4 16,8 0-3-16,-2 0-4 15,3 0 4-15,6 0-3 16,-1 0-1-16,2 0 0 16,7 4 2-16,-3-2-1 15,-1 4-1-15,6 0 0 16,2 2 1-16,-2 0-1 15,-2-2 0-15,-7 3 0 16,3-4-1-16,1 1 1 16,0 0 0-16,-4-1 0 0,2-5-1 15,-4 3 1 1,-3-3 0-16,-1 0 0 0,4 0 0 16,-5 0 0-16,-5 0 0 15,-8 0 2-15,-1 3-3 16,-6-1 1-16,-9 2 0 15,-2 2 0-15,1-2 1 16,-4 2-2-16,-6 0 1 16,1-6 0-16,-7 4 4 15,1-4-4-15,-3 0 2 16,2 0 0-16,-4 0-1 16,-5 0-1-16,9-4 0 0,-7 4 1 15,-2-2-2 1,0-2 1-16,-1 4 0 0,1-2 1 15,-3-4 1-15,1-6 1 16,-1-7 0-16,1-3-1 16,3-4 0-16,-6-2-1 15,5-3-1-15,-5-1 0 16,0 2 2-16,0-4-2 16,0 5 0-16,0 1 1 15,0 6 2-15,0 7-3 16,0 5 0-16,0 4 0 15,0 2 2-15,0 4-2 16,0 0 0-16,0 0-6 16,0 0 5-16,0 0-20 15,0 0-28-15,-5 4-78 16,-9-2-313-16</inkml:trace>
  <inkml:trace contextRef="#ctx0" brushRef="#br0" timeOffset="13175.01">4353 9340 717 0,'0'0'183'16,"0"0"-105"-16,0 0 99 15,0 0-74-15,0 0-47 16,0 0-29-16,0 0-8 0,5 16-1 16,-5-16 9-16,5 0 13 15,-5 0-8-15,0 0 3 16,0 0-4-16,0 0-11 15,0 0-1-15,0 0-4 16,0 0 4-16,0 0 1 16,0 0-15-16,0 0-2 15,0 0-1-15,0 8-2 16,6 8 0-16,-1 7 0 16,5 5 1-16,-1 4 6 0,-2 4-6 15,-2-2 6 1,0 2 3-16,0-4-3 0,-2-2 2 15,3-4-9 1,-5-3 1-16,3-7-2 0,6-2 2 16,-10-2-1-16,10-4 0 15,-4-2-3-15,-1 0 3 16,3-6-3-16,3 0-5 16,4 3 8-16,6-3-2 15,3 0 2-15,4 2 0 16,1 1 0-16,5 0 0 15,-3-3 0-15,6 6 1 16,2-6 0-16,1 2-1 16,6-2 0-16,1 0-1 0,11 0 3 15,-1 0-1-15,3 0-1 16,3 0 0 0,0 0 1-16,4 0-1 0,4 0 0 15,0 0-1-15,4 0 3 16,-4 0-4-16,5 0 2 15,0-2 0-15,5-4-3 16,0-2 3-16,0 2-1 16,-2 0 1-16,-7 3-2 15,-6 3 1-15,-1 0 1 16,-3 0 0-16,-3 0 1 16,-2 0 1-16,-8 3-2 15,3 3 0-15,-7-6 0 0,-4 0 0 16,-6 0 0-16,-9 0 1 15,-6 0-1-15,-6 0 0 16,-9 0 0-16,0 0-2 16,-5 0 3-16,0 0-3 15,6 0 2-15,-6 0-3 16,10-9 2-16,0-7-1 16,1-8-1-16,2 0 1 15,-2-7-10-15,-1-1 2 16,-5 4 8-16,0-3 2 15,-5-3-2-15,0 6 2 16,0-3 0-16,0 9 1 0,0 2 0 16,0 3-1-1,0 8 1-15,0 4 1 16,0-1 1-16,0 6-1 0,0 0 0 16,0 0-2-16,0 0-12 15,0 6-53-15,0 8-190 16,-10 0-488-16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13:52:43.9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3914 2551 406 0,'0'0'298'16,"0"0"-287"-16,0 0 174 15,0 0 40-15,0 0-108 16,0 0-45-16,0 0-2 15,8-14-18-15,-8 14-10 16,0 0-5-16,0 0-9 16,0 0 1-16,0-3-11 15,0-3-1-15,-8 0-6 16,-8 1-10-16,-4 0 3 16,-6 1-4-16,-9 2 5 15,-1 2-9-15,-4 0 4 0,9 0 0 16,-8 0-3-16,13 0 3 15,-3 0 0-15,8 0 0 16,2 0 2-16,7 2-3 16,2 2 1-16,1-2-3 15,2 4 0-15,-1 5-4 16,2 9 4-16,1 6 1 16,0 4 2-16,5 9-4 15,0 7 4-15,0 7 0 16,0 1 0-16,10 3 4 15,-4-1-4-15,2 3 0 16,-1 0 0-16,2 4 2 0,-4-1-2 16,-3-1 0-16,1 4 3 15,-3-2 0-15,0-1 1 16,0 5 3-16,0-2-5 16,0 0 1-16,0-3-3 15,0 1 1-15,0-7 6 16,-5 3-6-16,1-6 2 15,3-7-1-15,1-3-2 16,0-13 7-16,0-1-7 16,0-7 0-16,0-8-4 15,0-2 3-15,1-4 1 16,-1 0-1-16,0-2 2 0,0 3-2 16,0 5 1-16,0 2 0 15,0 8-1-15,-1-2 3 16,-4-3-2-16,1-1 0 15,4-4-2-15,0-6 2 16,0-2-19-16,4 2 5 16,8 1 13-16,3-4-5 15,-1-2 6-15,1 0 0 16,4-3 0-16,-7 0 0 16,2 0 0-16,-3 0 0 15,-1 0 0-15,5 0 2 16,-1 0-2-16,2-3 0 15,1-2 4-15,2-4-8 16,0 4-5-16,-2 1-94 16,-8 4-224-16</inkml:trace>
  <inkml:trace contextRef="#ctx0" brushRef="#br0" timeOffset="6718.74">11188 7853 516 0,'0'0'199'16,"0"0"-181"-16,0 0 71 16,0 0 41-16,0 0-8 15,0 0-59-15,0 0-15 16,-12 0-21-16,12 0 1 0,0 0 2 16,-3-4-25-1,3 0 28-15,-5 4 16 0,5-2-19 16,-2 2 20-16,2 0-6 15,0 0-11-15,0 0 6 16,0 0-16-16,0 0-2 16,0 0-15-16,0 0-3 15,0 0-5-15,0 0 2 16,0 0-4-16,0 0 1 16,2 0-2-16,13 0 5 15,1 2 2-15,3 4 0 16,5 0 3-16,-2 0-4 15,2-2-1-15,11 0 2 16,-4-2 1-16,5-2-3 16,-2 0 0-16,1 0 3 15,-4 0-3-15,0 0 0 16,-2 0 0-16,-3 0-1 0,-5 0 2 16,10 0-1-16,-6 0 0 15,5 0 4-15,1 0-2 16,3 0-2-16,-3 0 0 15,0-2-2-15,2 2 3 16,-6 0-1-16,-2 0 0 16,0 0 3-16,-4 0-5 15,0 0 2-15,-2 0 0 16,0 0 0-16,1 0 3 16,1 0-3-16,5 0 3 15,0 0-1-15,5 0 0 16,-2 0-2-16,2 0 0 0,-2 0-3 15,1 0 5-15,-3-4-2 16,2 2 0-16,-3 0 3 16,0-2-3-16,-2 4 0 15,5 0 0-15,-1-2-2 16,1 2 3-16,1 0-1 16,1-4 0-16,-6 4 3 15,1-2-5-15,-2 2 2 16,0-2 0-16,-3 2-1 15,2 0 2-15,-4 0-1 16,6-4 0-16,-6 4 3 0,2 0-4 16,3 0 1-1,-2-2 0-15,4-2-1 0,2-2 2 16,-1 4-1-16,3-4 0 16,-6 1 2-16,-2 2-4 15,-1 0 2-15,-2 0 0 16,-5 1 0-16,-4 2 0 15,-3-3 0-15,1 3 0 16,-6 0 2-16,3 0-4 16,-1 0 2-16,1 0 0 15,-3 0 0-15,1 0 0 16,2 0 0-16,0 0-1 16,1 0 3-16,-1 0-4 15,-2 0 2-15,2 0-7 0,1 0-18 16,-5 0-125-16,-1 5-351 15</inkml:trace>
  <inkml:trace contextRef="#ctx0" brushRef="#br0" timeOffset="55273.54">13052 9595 920 0,'0'0'0'0,"0"0"-16"16,0 0 16-16,0 0 100 15,0 0-17-15,0 0-12 16,0 0-35-16,-21-17 22 16,21 17 4-16,0-3-3 15,0 3 4-15,0 0-23 16,0 0 3-16,0 0-4 0,0 0-36 16,0 0 0-16,0 0-3 15,0 0-6-15,0 0 1 16,13 0 0-16,5 0 5 15,7 0 3-15,2-2 2 16,2-2-1-16,2 2-3 16,4-1 1-16,-1 0 9 15,3 0-9-15,-1 3-2 16,-2-2 4-16,-8 2-2 16,5 0 4-16,-10 0-1 15,-2 0-3-15,-4 0 6 16,-5 0-7-16,-1 0-1 15,-2 0 0-15,-2 0 3 16,4 0-6-16,-4 0 3 0,2 0-24 16,1 0-26-16,8 0-107 15,-1 0-230-15</inkml:trace>
  <inkml:trace contextRef="#ctx0" brushRef="#br0" timeOffset="56253.58">15610 9589 1004 0,'0'0'59'0,"0"0"-58"16,0 0 128-16,0 0-38 0,0 0-45 15,0 0-17-15,0 0-19 16,0 0 10-16,9 0-20 16,8 0 17-16,7 0 6 15,5 0-23-15,-3 0 6 16,5-2-4-16,0 2 2 15,5 0 2-15,-3 0-6 16,3 0 0-16,-5 0 4 16,6 0 0-16,-8 0-2 15,5 2-2-15,-11 4 5 16,1-4-1-16,-4-2-2 16,-1 4-2-16,-7-4 5 15,2 0-3-15,-3 0 0 0,-6 0-2 16,0 0-8-16,0 0 5 15,-1 0-53-15,-4 2-85 16,0 4-110-16,0 2-336 16</inkml:trace>
  <inkml:trace contextRef="#ctx0" brushRef="#br0" timeOffset="69731.48">22321 9742 857 0,'0'0'610'16,"0"0"-608"-16,0 0 7 15,0 0 6-15,0 0 16 16,83 0-12-16,-73 0-13 16,1 0 7-16,-1 0-12 15,-5 0 5-15,0 0 0 16,-5 0-4-16,0 0 7 15,0 0-5-15,0-3 8 16,0 3 7-16,0 0-12 0,0 0 1 16,4 0 1-16,-4 0-7 15,0 0 8-15,0 0-10 16,0 0 0-16,0 0 7 16,0 0-4-16,0 0 4 15,0 0 0-15,0 0-7 16,0 0 7-16,9 0-7 15,1-3 0-15,7-3-2 16,12 4 4-16,8-4-2 16,9 0 0-16,2 0 4 15,-1 2-3-15,4 0-1 16,-1-2 0-16,6 4 0 16,-5-2 1-16,4 2-1 15,4 0 0-15,-7-2 3 16,8 2-4-16,-8 2 1 0,-4 0 0 15,-7 0-2-15,-6 0 0 16,-3 0 2-16,-1 2 0 16,-3 2 2-16,-1 0-3 15,-1 0 1-15,2-4 0 16,-2 0-2-16,0 0 3 16,-1 0-1-16,-4 0 0 15,-2-4-12-15,-9 2-8 16,-4 2-28-16,-3 0-48 15,-3 8-105-15,0 12-171 0</inkml:trace>
  <inkml:trace contextRef="#ctx0" brushRef="#br0" timeOffset="70353.49">25183 9714 1265 0,'0'0'17'16,"0"0"-6"-16,0 0 98 15,0 0-38-15,0 0-31 16,0 0-39-16,22 2 8 15,6-2-1-15,4-2-7 16,8 2 7-16,5 0-5 16,0 0-3-16,1 0 3 15,1 0-3-15,3 0 0 16,-4 0 0-16,2 0-6 16,-1 0 6-16,-2 0-6 15,-4 0-37-15,4 0 3 16,-6 0-28-16,-1 0-41 0,0 0-133 15,-5 0-303-15</inkml:trace>
  <inkml:trace contextRef="#ctx0" brushRef="#br0" timeOffset="71022.5">27412 9702 1233 0,'0'0'1'16,"0"0"-1"-16,0 0 25 15,108 4-16-15,-73-4 4 16,-1-4-12-16,1 2 0 16,-8 2-1-16,-6 0-38 15,-4 0-232-15</inkml:trace>
  <inkml:trace contextRef="#ctx0" brushRef="#br0" timeOffset="81764.5">7492 11562 511 0,'0'0'98'0,"0"0"-56"15,0 0 95-15,0 0-19 16,0 0-76-16,0 0-19 16,0 0 36-16,1-11-2 15,4 8-1-15,4 0-1 16,-4 3-23-16,6-2 9 0,2-4-16 16,-1 2-21-1,4 4 4-15,3-2-5 0,2 0-3 16,8-2 25-16,-3 2-21 15,0-2 10-15,5 4-2 16,-2 0-8-16,0 0 9 16,-1 0-6-16,-4 0 6 15,-5 0-9-15,-7 0 1 16,-4 0-4-16,-2 0-1 16,-5 0 0-16,-1 0 1 15,0 0 2-15,0 0-3 16,0 0 9-16,0 4-4 0,0 2 4 15,4 8-7-15,3 5 1 16,-2 9 23-16,-2 4-23 16,-1 7 4-16,1 9 5 15,-3 5-11-15,0 4 10 16,6 3-11-16,-6-2 0 16,5-1 11-16,-5 4-6 15,5 2 5-15,0 8 5 16,4 2-13-16,-8 3 7 15,3 7 0-15,-2-2-8 16,3 4 4-16,3 2-5 16,-1 0 0-16,4-4 0 15,-3-4 5-15,3-9-6 0,4-8 1 16,-6-8 0 0,-4-4-1-16,-3-1 1 0,-2-2 0 15,0 7 0-15,0-1 5 16,-7 1-5-16,-7 3 0 15,4-4 0-15,4 1 0 16,1-3 0-16,0 2 0 16,0-5 0-16,5 0 4 15,0 1-5-15,0-4 1 16,0 3 0-16,0 2-2 16,0 7 3-16,0 2-1 15,0-2 0-15,-4 2 3 16,4-1-4-16,-1-1 1 15,-3 0 0-15,4-7-2 0,0-1 2 16,-1-7 0-16,-3-2-1 16,-1-4 1-16,0 3-1 15,-2 4 1-15,-2-3-2 16,-1 5-3-16,5 0 2 16,-6 0 3-16,1 0 0 15,0-2 2-15,-4-4-3 16,4 3 1-16,-1-2 0 15,-4-1-2-15,4-3 2 16,1 4 0-16,1-3 0 16,3 0 3-16,-3-1-4 15,7-2 1-15,2-2 0 16,0-5-2-16,0-1 2 0,0-6 0 16,0-3 0-16,0-3 0 15,0-3 0-15,-3 0 0 16,1 1 0-16,2 0 0 15,0-8 0-15,-3 2 0 16,3-3 0-16,0 0 3 16,0-3-3-16,0 0 0 15,0 3 1-15,-2-3-2 16,2 3 1-16,-4-1 0 16,-1 4 0-16,5-3 3 15,-5 3-3-15,5-1 0 16,-5-2 0-16,0 3-2 0,0 2 4 15,-1-2-2-15,1 0 0 16,0 2 3-16,0-2-3 16,-4 0 0-16,2 2 0 15,4-2-2-15,-4 2 2 16,-1-3 0-16,2 1 0 16,6 0 2-16,-5 0-2 15,0-4 0-15,0 4 0 16,0-4-1-16,-4 2 1 15,-1-2 0-15,-1-2 0 16,-1 0 2-16,-7 0-2 16,-1 0 0-16,-1 0 1 15,-3 0-3-15,-2 0 2 16,0-6 0-16,2 4 7 16,-2-1-6-16,7 0 9 0,2 3-9 15,-7 0 7-15,9 0 4 16,1 0-12-16,3 0 0 15,4 0-1-15,-1 0-3 16,6 6 0-16,-1-4-18 16,3 4-68-16,0 6-151 15</inkml:trace>
  <inkml:trace contextRef="#ctx0" brushRef="#br0" timeOffset="130808.58">8777 16963 451 0,'0'0'333'0,"0"0"-331"16,0 0 67-16,0 0 52 15,0 0-34-15,0 0-7 16,0 0-10-16,19-2 8 16,-19 2-6-16,1 0-15 15,-1 0-9-15,4 0-30 16,1 0 4-16,0 0 1 0,5 0-9 16,1 0 5-16,4 0-3 15,4 0-1-15,2 0-1 16,0 0-12-16,4 0 6 15,6 0-8-15,-1 0 3 16,1 0-2-16,3 0-1 16,6 0 0-16,6 0 5 15,9 0-3-15,2 0 2 16,7 0-1-16,-2 0-2 16,-2 0 0-16,6 0 1 15,-1 0-1-15,1 0 1 16,1 8 0-16,2-2 3 0,-2 2-3 15,-2 2 0-15,6-2 2 16,5 0-4-16,-6 0 0 16,1 4 0-16,1-1 2 15,-3 3-2-15,4-2 0 16,2 2 0-16,5 0 0 16,-3 0 1-16,2 0-1 15,-3 0 0-15,0 1-1 16,5-1 1-16,0-4 0 15,2 4 2-15,1-2-1 16,-3-1 0-16,10-3-1 16,-5 1 0-16,4 0 1 15,-2-3-1-15,3-2 0 0,-1 2 1 16,1 0-3 0,-1 0 3-16,-8 2-1 0,4 1 0 15,-5-1-1-15,6 0 1 16,-6 1 0-16,3-4 2 15,-7 5-4-15,3-6 3 16,-3 2-1-16,-1 3 0 16,-2-6 2-16,4 3-2 15,1-4 0-15,-2-2 0 16,3 0-1-16,-5 0 1 16,-4 0 0-16,1 0 0 15,-1-6 1-15,-2 1-2 16,-4 2 1-16,-3 1 0 15,-1-2 0-15,-6 4 0 0,-5 0 0 16,-2-2 0-16,0 2 1 16,-6-4-1-16,2 0 0 15,-2 4 2-15,-6-4-2 16,-2 2 1-16,2-2-1 16,-1 4 0-16,5 0 2 15,-4 0-2-15,5 0 0 16,-1 0 0-16,-4 0-3 15,-2 0 4-15,1 0-1 16,-8 0 0-16,-3 0 0 16,2-2 0-16,-5 2 0 15,-11-3-6-15,-1 3-2 16,-9-3-30-16,0 1-40 0,0 2-125 16,-4 0-305-16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13:56:37.6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2963 9025 892 0,'0'0'47'16,"0"0"39"-16,0 0 110 16,0 0-67-16,0 0-72 15,0 0-11-15,0 0 1 16,-14 0-12-16,14 0-5 16,0 0-1-16,0 0-6 15,0 0 2-15,0 0-8 16,0 0-7-16,0 0 0 15,0 0-10-15,0 0 3 16,0 0-3-16,0 0 0 0,0 0-1 16,10 0-3-1,4 0 4-15,12 0 1 0,3-6 2 16,2 3-3-16,6-2 0 16,-3 2 1-16,7 1-1 15,-1-2 0-15,-4 4 0 16,-1 0-1-16,-4 0 2 15,0 0-1-15,3 0 0 16,2 0 2-16,-1 0-4 16,1 0 2-16,-2 0 0 15,8 0-1-15,-8 0 1 16,1 0 0-16,-4 0 0 16,3 0 1-16,-3 0-1 15,-5 0 0-15,0 0 1 16,0 0-2-16,-2 0 2 0,-4 0-1 15,1 0 0-15,3 0 2 16,-3 4-1-16,-1 1-1 16,-1-2 0-16,-3-1-1 15,-1 4 2-15,-4-3-1 16,2-3 0-16,-2 3 2 16,-4-1-3-16,1 1 1 15,-3 3 0-15,1-3-1 16,4 0 1-16,-5-1 0 15,0 4 0-15,6-3-2 0,-1 0 0 16,-1-3-5-16,-4 0-5 16,0 0 5-16,0 0-7 15,-5 0 10-15,2 0 2 16,-2 0 2-16,0 0 0 16,0 0 2-16,0 0 0 15,0-12 0-15,0 4-1 16,0-3-1-16,0-1 1 15,-7 2 0-15,2-2 3 16,-4 4-3-16,4-2 0 16,-2 2 8-16,-1 3-3 15,8-1 2-15,0 3 0 16,0 3 0-16,0 0 7 0,0 0-11 16,0 0-3-1,0 0-2-15,0 0-4 0,0 0 0 16,0 0-1-16,15 3 3 15,6 8 3-15,-2 1 0 16,6 0 0-16,0 4-3 16,-5 1 5-16,1 0-2 15,0 0 0-15,-8-1 0 16,-1-2-3-16,-1 1 3 16,-8-4 0-16,2-2 4 15,-5-4-2-15,0 6 4 16,0-2 2-16,-20 2-1 15,-6 1 5-15,-3-4-6 16,3 0 4-16,-4 1 7 0,5-3-15 16,-1-1 4-16,5 1-6 15,-3-1-1-15,14-1 0 16,-1-2-20-16,3 1-32 16,6 2-73-16,-3-1-315 15</inkml:trace>
  <inkml:trace contextRef="#ctx0" brushRef="#br0" timeOffset="13621.42">3257 10343 935 0,'0'0'116'0,"0"0"-109"15,0 0 160-15,0 0-56 16,0 0-69-16,0 0-12 16,0 0-5-16,0 0 13 15,0 0 4-15,-1 0-3 16,1 0 14-16,0 0-20 16,0 0-9-16,0 0 4 15,-4 0-14-15,4 0 5 16,-1 0-9-16,1 0-9 0,0 0 2 15,0 0-3-15,0 0 0 16,0 0-3-16,0 0-3 16,0 0-1-16,12 0 4 15,7 0 2-15,1 0 1 16,6 0 0-16,3 0 0 16,6 0-2-16,1 0 3 15,5-3-1-15,4 0 0 16,0-3 3-16,-4 4-4 15,1 2 1-15,-3-3 0 16,1 3-2-16,-4 0 4 16,4 0-2-16,-9 0 0 15,3 0 3-15,-3 0-4 0,0 0 1 16,0 0 0-16,-2 0-2 16,2 0 4-1,-5 0-2-15,-2 0 0 0,0-3 1 16,-3-3-1-16,-5 4 0 15,-6-4 0-15,0 6 0 16,1-2 0-16,-6 2 0 16,-2 0 0-16,-3 0 2 15,0 0-3-15,0 0 1 16,0 0 0-16,0-4-1 16,0 4-4-16,0-6 5 15,0 1-2-15,-3-6 4 16,1-3-2-16,-7-1 0 0,-1-1 0 15,0 2-2 1,-1-4 2-16,3 2 0 0,3 2 0 16,0 2-3-16,5 7 1 15,0 2 2-15,0 3 0 16,0 0-2-16,0 0 4 16,0 0-2-16,0 0 0 15,0 0-3-15,0 0 0 16,10 0 1-16,9 11 2 15,7 0 3-15,-1 6-1 16,5 0-1-16,1 1-1 16,-5-2 2-16,-2 1-2 0,-4-3 0 15,-9 0 0 1,-6-6 1-16,-2 4 0 0,-3 0 2 16,0 2 5-16,-10 2-2 15,-14 7 15-15,-5-3-14 16,1 0 2-16,-1-4 7 15,3-1-8-15,0 1 5 16,7-4-6-16,-2-2-7 16,11 0 5-16,2-8-5 15,2-2-3-15,6 0 2 16,0 4-33-16,0-4-29 16,0 0-62-16,0 0-340 15</inkml:trace>
  <inkml:trace contextRef="#ctx0" brushRef="#br0" timeOffset="39167.55">3412 11573 882 0,'0'0'432'15,"0"0"-410"-15,0 0-22 16,0 0 104-16,0 0-50 16,0 0-21-16,0 0-8 15,-13 3 1-15,13-3 3 16,0 0-15-16,0 0 0 15,0 0-13-15,0 0 3 16,0 0-7-16,0 0 3 0,0 0-4 16,10 3 3-1,9 0 2-15,-4-3 4 0,11 0-3 16,0 0-1-16,3 0 6 16,6 0-7-16,-4 0 0 15,5 0 3-15,-1 0-2 16,1 0-1-16,-5 0 0 15,-2 0 4-15,2 0-4 16,-2 0 0-16,1 0 0 16,1 3 0-16,-6 0 1 15,5 2-1-15,-4 0 0 16,-6-1 2-16,1 2-2 0,-7-4 0 16,-2 0 0-16,-2 2 1 15,-1-2 0-15,1-2-1 16,0 0 0-16,4 0 1 15,-7 0-2-15,2 0 1 16,-2-2-4-16,-4-4 2 16,2 4-3-16,-5-2 4 15,0 2 1-15,0 2-3 16,0 0 2-16,0-4 1 16,0 2 0-16,0-6-2 15,0-4 4-15,-5-2-2 16,2-3 0-16,-3 1 3 15,1-2 4-15,0 4-7 16,3-3 1-16,-1 6 8 16,3 0-7-16,0 7 3 0,0 0 0 15,0 0-5-15,0 4 16 16,0 0-10-16,0 0 0 16,0 0 0-16,0 0-4 15,0 0-2-15,0 0 0 16,0 0-10-16,14 0 10 15,6 12-2-15,6-4 2 16,3 4-1-16,-3-1 2 16,9 0-1-16,-8 3 0 15,3-5 2-15,-5 1-4 16,-6 5 2-16,-3-1 0 16,-6 0-3-16,1 0 3 0,-1 0 0 15,-5 4 0-15,0-8 1 16,-5 2-1-16,0-6 0 15,0-4 0-15,0 1 9 16,0-3-3-16,0 3 12 16,-10 3 3-16,-11-1-11 15,-3 9 5-15,-3-5-9 16,-6 4 1-16,2-3-4 16,0-4-3-16,10-2 0 15,2 2-15-15,12-2-14 16,2-4 2-16,2 5-29 15,3 3-130-15,0-2-527 16</inkml:trace>
  <inkml:trace contextRef="#ctx0" brushRef="#br0" timeOffset="62433.25">10783 12051 1037 0,'0'0'63'15,"0"0"61"-15,0 0 46 16,0 0-82-16,0 0-50 16,0 0-7-16,0 0-13 0,-5-10-2 15,5 10-1-15,0 0-2 16,14 0 0-16,3 0-3 16,7 0 4-16,2-2-5 15,0 2-6-15,3-3 8 16,6 3-9-16,-4 0 3 15,0 0 1-15,0-3-5 16,-2 3 2-16,-3 0-1 16,3-2 0-16,-3 2 2 15,-2-3-4-15,-1 0 0 16,-4 0 0-16,1 0 0 16,-4 3 0-16,-6-3 0 15,-5 3 0-15,-1 0 0 16,-4 0 0-16,0 0 0 0,0 0-6 15,0 0-39-15,0 0-71 16,0 3-254-16</inkml:trace>
  <inkml:trace contextRef="#ctx0" brushRef="#br0" timeOffset="73258.17">3352 13095 794 0,'0'0'135'16,"0"0"-125"-16,0 0 149 16,0 0 10-16,0 0-80 15,0 0-56-15,0 0 18 16,-8 0-8-16,8 0-12 16,0 0 7-16,0 0-12 15,0 0 3-15,0 0-5 16,0 0-10-16,0 0-4 15,0 0-10-15,0 0-2 0,0-4 0 16,13-1-2-16,8 2 4 16,8 1 4-16,-3-1-3 15,9 3 10-15,-8-3-9 16,8 0 4-16,-4 0-4 16,3-2 1-16,-3-1-3 15,0 0 0-15,-2 0 1 16,2 1-1-16,-7 2 0 15,2 1 0-15,0 2 2 16,-2 0 1-16,2 0 1 16,-2 0-3-16,-3 0 1 15,5 0-1-15,-2 0-1 16,-3 0 0-16,-1 0 0 16,-4 0-5-16,-3 0 5 15,-6-4-3-15,-1 4 2 0,-3-2-3 16,-3 2 4-16,0 0 0 15,0 0 0-15,0 0 1 16,0 0-4-16,0-4 3 16,0 4-14-16,0-8 5 15,0 0-6-15,-3-6 5 16,1-3 6-16,-2 0 4 16,-1 2 0-16,-2 5 2 15,-1-2-1-15,-3 1 6 16,6 0-5-16,-5-1 2 15,5 1 1-15,0 3-4 16,-1 2 5-16,3 0 2 0,1 4 0 16,2 2 16-1,0 0-10-15,0 0-3 0,0 0-9 16,0 0-2-16,0 0-1 16,0 0-1-16,0 0-3 15,11 6 2-15,4 2 3 16,6 0 0-16,-1 6 0 15,4 0 2-15,-8 3-2 16,5-3 0-16,-6 6 4 16,-1-3-6-16,-2 0 3 15,-3-3-1-15,-4 1 0 16,5-7 2-16,-10 3-2 16,5-2 0-16,-5-4 2 0,0 1 3 15,0-1-2 1,-5 4 12-16,-5 2 6 0,-9 3-9 15,2 1 7-15,-7-5-6 16,3 2-6-16,5-1 0 16,1-2-7-16,4-4 0 15,3 1 0-15,3-3-4 16,5 0-1-16,0-3-18 16,0 0-31-16,0 0-34 15,-5 0-232-15</inkml:trace>
  <inkml:trace contextRef="#ctx0" brushRef="#br0" timeOffset="83512.16">9621 13574 935 0,'0'0'95'16,"0"0"-46"0,0 0-39-16,0 0 126 0,0 0-77 15,0 0-40-15,0 0 14 16,-5-6 20-16,5 6-22 15,0 0 17-15,0 0 0 16,0 0-17-16,0 0 0 16,0 0-19-16,0 0-6 15,0 0-1-15,3 0-4 16,14 0-1-16,7 0 6 16,6 0-5-16,2-4 11 15,3 0-11-15,1 4 2 0,-2-2 3 16,-3 2-5-16,0 0 3 15,-1 0 0-15,-4 0-3 16,-1 0 8-16,0 0-8 16,-5 0 5-16,-1 0 5 15,-3 0-10-15,-6 2 3 16,5-2-2-16,-4 4 2 16,-3-2-3-16,-1-2-1 15,2 2 0-15,-4-2-1 16,-3 0 3-16,3 4-2 15,-5-4 0-15,3 0 3 16,-3 0-5-16,0 0 2 16,6 0 0-16,-6 0-3 15,0 0-1-15,0 0-14 16,0 0-12-16,5 0-31 0,5 0-43 16,0 0-74-16,4 2-124 15,-7 1-628-15</inkml:trace>
  <inkml:trace contextRef="#ctx0" brushRef="#br0" timeOffset="84607.24">13745 13546 557 0,'0'0'401'0,"0"0"-371"15,0 0 64-15,0 0 64 16,0 0-77-16,0 0-56 16,0 0-1-16,0 0-2 0,0 0-15 15,15 0 16-15,1 0 1 16,3 0-6-16,3 0 11 15,7 0-14-15,1 2 3 16,1 4-1-16,5-2-16 16,-2-4 7-16,6 0-8 15,-4 0 0-15,0 0 0 16,0 0 2-16,2 0-2 16,-5 0 0-16,0 0 3 15,-6 0-3-15,-3 0 0 16,-3 2 0-16,-2 2-2 15,-7-2 4-15,4 0-2 16,-6 2 0-16,-2-4-2 16,-2 0-1-16,-6 2-15 15,5-2-23-15,0 6-44 0,-2-3-111 16,-3 8-281 0</inkml:trace>
  <inkml:trace contextRef="#ctx0" brushRef="#br0" timeOffset="113380.22">3514 14300 922 0,'0'0'332'0,"0"0"-280"15,0 0-43-15,0 0 107 16,0 0-62-16,0 0-35 16,0 0 4-16,-21 0 0 15,21 0 2-15,0 0 0 16,0 0-2-16,0 0 3 0,0 0-14 16,0 0-2-16,0 0-6 15,0 0-2-15,0 0 0 16,0 0-2-16,0 0-3 15,2 0 0-15,12 0 3 16,7 0 2-16,-1 0-2 16,6 0 2-16,3 0 0 15,6 0-2-15,-4 0 0 16,8 0-2-16,-8 0 4 16,9 0-2-16,-9 0 0 15,0 0 0-15,-2 0 1 16,-3 0 0-16,0 0-1 0,-2 0 0 15,-3 0 0-15,5 0 0 16,-2-3 0-16,-4 3 0 16,1 0 0-16,-2 0 0 15,-7 0 0-15,-1 0 0 16,-3 0 0-16,-3 0 0 16,-3 0 0-16,1 0 1 15,-3 0-3-15,0 0 2 16,0 0-7-16,6-3 5 15,-6 3-3-15,0-3 5 16,0 3 0-16,0-5 1 16,0-1 5-16,0 0-4 15,0-2 0-15,0 0 1 16,-6-4-2-16,-2 4 1 16,1-4-1-16,2 4-1 0,0-1 4 15,-1 1-3-15,1 2-1 16,0 4 3-16,5-2-2 15,-3 2 1-15,3 2 1 16,0 0-3-16,0 0 5 16,0 0-5-16,0 0 0 15,0 0 0-15,0 0-5 16,0 0 5-16,5 2-1 16,9 7 1-16,3 0 0 15,7 4 1-15,7-1 0 16,-2 2-1-16,2 0-2 15,-5 3 2-15,3-3 0 0,-3 0 0 16,-2 0-2-16,-3 0 1 16,-5-2-1-16,-6-4 2 15,-2 0-3-15,-2-2 3 16,-6-3 1-16,0-3-1 16,0 3 7-16,0 0-2 15,0 0 10-15,-14 5 4 16,-12 3-14-16,-3 3 5 15,-7-2 4-15,1 2-8 16,-1-2 4-16,1-2-5 16,8-1-1-16,3-1-3 15,10-2-1-15,7-3 0 16,7 0-3-16,0-3-47 0,2 2-42 16,17-2-151-16,1 0-459 15</inkml:trace>
  <inkml:trace contextRef="#ctx0" brushRef="#br0" timeOffset="188121.25">2655 16518 138 0,'0'0'184'16,"0"0"-48"-16,0 0 46 16,0 0-58-16,0 0-81 15,0 0 7-15,0 0 51 0,-11-3-43 16,8 3 10-16,3 0 4 15,0 0 20-15,0 0-9 16,0 0-18-16,0 0-7 16,0 0-16-16,0 0-13 15,0 0-3-15,0 0-11 16,0 0 2-16,0 0-5 16,0 0-3-16,0 0 1 15,0 0-5-15,0 0-3 16,0 0-2-16,0 0 0 15,0 0 0-15,10 3 0 16,9 3 0-16,-3-4 2 0,4 2-2 16,1-2 0-16,-2-2 0 15,10 0 0-15,-6 0 0 16,1 0 0-16,5 0 3 16,-2 0-4-16,8 0 2 15,1 0-1-15,-1 0 0 16,-1-2 0-16,-3 2 0 15,-2-4 0-15,-6 4 0 16,1 0-1-16,-4 0 1 16,-1 0 0-16,2 0-1 15,-5 0 3-15,4 0-2 16,6 0 0-16,-2 0 1 16,2 0 0-16,-2-2-1 15,4-2 0-15,-4 4 0 16,-3-2 1-16,-1 2-1 0,-6 0 0 15,1 0 1-15,4 0-1 16,-7 0 0-16,2 0 1 16,2 0 0-16,-6 0 1 15,6 0-2-15,3 0 0 16,-7 0 0-16,-2 0-1 16,-1 0 1-16,-4 0 0 15,0 0-1-15,0 0 1 16,0 0 0-16,-5 0 0 15,0 0-6-15,0 0 5 16,5 0-8-16,-5-6 2 16,6-2 3-16,-6-3-4 0,5-1 6 15,-5 4-4-15,0-4 3 16,0 4 2-16,0-4 1 16,-5 2 0-16,-1 1 5 15,1 0-3-15,-5 4 5 16,5-1 1-16,0 0-3 15,-1 4 2-15,3-1 2 16,1 0-1-16,-1 3 2 16,3-2-5-16,0 2 0 15,0 0-5-15,0 0 1 16,0 0 4-16,0 0-4 16,0 0-1-16,0 0 0 15,0 0 2-15,0 0-2 0,0 0 0 16,0 0 0-1,0 0 0-15,0 0 0 0,0 0 0 16,0 0 0-16,0 0-5 16,0 2 2-16,5 4-1 15,9 5 4-15,-4 0-2 16,0-2 2-16,4 2 0 16,-2 0 0-16,2-3 1 15,-4 4-1-15,-4-4 1 16,4 1-1-16,-5-3 1 15,0-1-1-15,0 4 0 16,-5-3-1-16,6-1 2 0,-3-2 0 16,-3-1 4-16,0 2-4 15,0-2 5-15,0 4-3 16,0 2 0-16,-9 1 0 16,-1 0-2-16,-5 5 0 15,1 0-1-15,2-3 0 16,1 0 1-16,-2-2 1 15,7-1-2-15,1-6 0 16,0 2 1-16,0-2-2 16,5 4 1-16,-5-2-5 15,0-2-3-15,1 0-21 16,-1 4-34-16,-2 0-89 16,-2 2-249-16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14:05:06.3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3321 8776 904 0,'0'0'248'0,"0"0"-236"16,0 0 33-16,0 0 97 16,0 0-62-16,0 0-27 15,0 0-22-15,-8 0 9 0,8 0 4 16,0 0-15 0,0 0 9-16,0 0-19 0,0 0-10 15,0 0 0-15,0 0-9 16,0 0 0-16,0 0 0 15,0 0-5-15,13 0 0 16,10 0 5-16,1-2 0 16,10-4-1-16,-3 1 1 15,0-4 0-15,0 4 0 16,-1-5 2-16,4 6-6 16,-8-2 4-16,0 2 0 15,-2 4-4-15,-7 0 4 0,-3 0 0 16,-4 0 0-16,1 4 0 15,-6-2-3-15,0 2 3 16,3 0 0-16,-6 0-3 16,3-4 2-16,-5 0-1 15,4 0-7-15,-4 0-13 16,0 0 12-16,0 0-14 16,0 0 8-16,0 0 15 15,0 0-9-15,0-8 10 16,0 2 9-16,0-2-8 15,0-2 10-15,0 2-10 16,-5 0 1-16,-1-1 11 16,1 1-9-16,-3-4 4 15,3 4 4-15,-1 6-11 16,1-4 15-16,5 2-7 0,0 4-4 16,0 0 6-16,0 0-10 15,0 0 8-15,0 0-9 16,0 0 3-16,0 0-7 15,0 0 0-15,5 6-8 16,19 6 12-16,2 7 0 16,5-1 1-16,-1-2-1 15,-10-2 4-15,1-2-6 16,-6-1 2-16,-1 0 0 16,-9-5-5-16,-3-3 6 15,-2-3-1-15,0 0 1 16,0 2 0-16,0-2 18 0,0 0-6 15,-10 0 0-15,-2 3 3 16,-7 0-15-16,-2 3 1 16,6 2-2-16,-6-2 1 15,2 2-6-15,3 0-12 16,6 4-31-16,2-4-33 16,6 1-89-16,2-6-319 15</inkml:trace>
  <inkml:trace contextRef="#ctx0" brushRef="#br0" timeOffset="1929.08">3702 9356 1269 0,'0'0'0'16,"0"0"22"-16,0 0 28 15,0 0 60-15,0 0-64 0,0 0-39 16,0 0 0-16,0 0 11 15,0 0-14-15,3 0 8 16,2 0-2-16,6 0-9 16,4 0 7-16,6 0-8 15,3 0 0-15,2 0 0 16,-5 0 3-16,4 0-3 16,-4 0 0-16,-2 0 2 15,-9 0-3-15,1-4 1 16,-6 4-2-16,-2 0-12 15,-3-2-44-15,0 2-28 16,-19 0-268-16</inkml:trace>
  <inkml:trace contextRef="#ctx0" brushRef="#br0" timeOffset="3155.4">3624 10021 1072 0,'0'0'31'0,"0"0"-8"16,0 0 149-16,0 0-21 15,0 0-88-15,0 0-20 16,0 0 3-16,0 0-13 16,0-3 1-16,0 1-14 15,0 2-6-15,0 0 6 16,0 0-14-16,0 0 4 16,0 0-5-16,0 0-2 15,0 0-5-15,0 0 2 16,0-4-4-16,0 4 1 0,7 0-2 15,9-2 5-15,3 2 0 16,7-3 4-16,-2 0-6 16,1 3 2-16,-4-3 0 15,5 1-4-15,-2 2 4 16,-8 0 0-16,-1 0-2 16,-6 0 2-16,-2 0-3 15,-4 0 3-15,-3 0 0 16,0 0 3-16,0 0-1 15,0 0 0-15,0 0 9 16,0 0-10-16,0 0 12 16,0 0-10-16,0 0-2 15,0 0 3-15,0 0-4 0,0 0 0 16,0 0-2-16,0 0-10 16,0 0 1-16,0 0-16 15,0 0-19-15,2 0-27 16,-2 0-115-16,0 5-422 15</inkml:trace>
  <inkml:trace contextRef="#ctx0" brushRef="#br0" timeOffset="4006.54">3585 10642 1131 0,'0'0'112'16,"0"0"-112"-16,0 0 138 15,0 0-5-15,0 0-72 0,0 0-39 16,-14 0 0-16,14 0 11 16,0 0-28-16,0 0-2 15,9 0-2-15,11 5 1 16,1 5 7-16,3-8-7 15,-3 6-1-15,-1-4 1 16,6-4 1-16,-2 5-3 16,-3-5 0-16,-6 3 2 15,-1-3-7-15,-3 0 5 16,-10 2-16-16,5-2-1 16,-6 15-52-16,0-1-107 15,-13 6-347-15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14:06:55.3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2560 6220 644 0,'0'0'14'16,"0"0"-9"-16,0 0 13 16,0 0-14-16,0 0-4 15,0 0-9-15,0 0-63 16,0 5-55-16,0 1-11 16,0 0-184-16</inkml:trace>
  <inkml:trace contextRef="#ctx0" brushRef="#br0" timeOffset="11735.15">2903 6332 1072 0,'0'0'7'0,"0"0"33"16,0 0 142-16,0 0-82 15,0 0-49-15,0 0-15 16,0 0 1-16,-6 0-4 15,6 0-11-15,6 0 6 16,-1 0-4-16,5 0-6 16,9 0 0-16,-2 4-7 15,7-2-3-15,2-2-1 16,5 3-5-16,4 0 4 0,-4-1-6 16,3 2 1-16,6-2 3 15,1 2-4-15,0-4 0 16,4 0 2-16,-3 0 0 15,1 0-2-15,-2 0 0 16,-5 0 1-16,0 0-1 16,-6 0 0-16,-1 4 0 15,-3 0-1-15,-11-4 1 16,6 2 0-16,-7-2 0 16,1 0 2-16,-4 0-4 15,-1 0 2-15,0 0-4 16,-5 0 0-16,4 0-7 15,-7-2 1-15,1-6-1 16,-1 2 1-16,-2-6 7 0,0 4-3 16,0-6-1-16,0 2 0 15,0-1 3-15,0-1 3 16,0 2 0-16,0 0 2 16,-5 1 2-16,-6 0-1 15,6 0 6-15,-5-1 5 16,5 4 0-16,-4 0 2 15,4 2 5-15,0 0-9 16,3 4 5-16,-1 2-2 16,3-4 3-16,0 4 0 15,0 0-14-15,0 0-2 16,0 0-1-16,0 4-7 0,8 4 3 16,8 3 1-16,-1 3 3 15,9-3 0-15,-1 1 0 16,1 1 0-16,0-1 0 15,-2 0 1-15,-3-2-3 16,-3 2 2-16,-1 2 0 16,-1-3-1-16,-7-2 1 15,-2-4 0-15,0 1 0 16,-1 0 2-16,-4-6 1 16,0 6 1-16,0-4 1 15,-11 10 19-15,-8-1-15 16,-6 3-5-16,4 3 1 15,-5 0-2-15,2-1 1 0,0 2-4 16,3-4 0-16,11-8-2 16,3 2-5-16,-2-8-21 15,9 0-45-15,0 0-85 16,-5-14-1048-16</inkml:trace>
  <inkml:trace contextRef="#ctx0" brushRef="#br0" timeOffset="65232.25">3099 7675 1076 0,'0'0'140'0,"0"0"-132"15,0 0 100-15,0 0 12 16,0 0-96-16,0 0-23 16,-5-2 8-16,5 2 2 15,10 0-7-15,6 0 14 16,4 0 0-16,6 0-7 16,3 0-2-16,2 0-8 15,0 0 0-15,4 2-1 16,-1-2 3-16,-3 4-4 15,6-4 1-15,-6 0 0 16,-2 0 0-16,5 0 2 16,-8 0-2-16,5 0 0 0,-5 0 1 15,3-6-1-15,-5 0 0 16,-1 0 0-16,-4 1 0 16,1 2 4-16,-4 1-3 15,-2-2-1-15,-4 4 3 16,-5 0 3-16,-3 0-6 15,1 0 0-15,-3 0 0 16,0 0 2-16,0 0-2 16,0 0 0-16,0-2-4 15,0 2 0-15,0-3-9 16,0-3-6-16,-5 1-3 16,0-4 6-16,0 1 1 15,0-4-4-15,-1 2 4 0,1-2 14 16,2 4-2-1,1-4 3-15,-1 4 12 0,3-1 0 16,-2 1 15-16,2 2 7 16,0 4-8-16,-3-2 1 15,3 4-2-15,0 0-6 16,0 0-1-16,0 0-9 16,0 0-2-16,0 0-7 15,10 0 2-15,11 9-2 16,-3 2 0-16,12 0 0 15,-4 7 0-15,-1-2 0 16,5 2 0-16,-8-2 0 16,2 4 4-16,-8-3-4 15,-1-3 0-15,-4 3 0 0,-6-6 0 16,-5 1 1-16,0-1 2 16,0 0 3-16,0 0 13 15,-12 3 5-15,-12 0-8 16,-1 4-2-16,3-7 4 15,-2 0-15-15,3-2 4 16,8-7-7-16,2 2-11 16,1-4-6-16,8 0-28 15,2 0-41-15,0 0-71 16,0 2-305-16</inkml:trace>
  <inkml:trace contextRef="#ctx0" brushRef="#br0" timeOffset="114758.76">4596 7863 685 0,'0'0'19'0,"0"0"10"16,0 0-29-16,0 0 161 15,0 0-80-15,0 0-50 16,0 0-2-16,0 0 2 16,10-4-2-16,-10 4-2 0,0 0-9 15,0 0 21-15,0 0 3 16,0 0-11-16,0 0 6 15,0 0-9-15,0 0-12 16,0 0-3-16,0 0-12 16,0 0 10-16,0-2 2 15,0 2-6-15,0 0 18 16,0 0-11-16,0 0 3 16,0 0 3-16,0 0-15 15,0 0 4-15,0 0-9 16,0 0 4-16,0 6-4 15,0 8 1-15,0-4 0 16,0 5 6-16,0-4-5 0,0 3 2 16,5 1-4-1,-5-5 2-15,0 4 9 0,0-5-10 16,0 2-1-16,0-2 3 16,0-1-1-16,0-2 0 15,0 2-2-15,0-4 3 16,0 0-4-16,0 2 1 15,0 0 0-15,4 0-2 16,-4-4 2-16,2 2 0 16,-2-2 0-16,3 1 0 15,-1 3-1-15,-2-3 1 16,0-1 0-16,3 1-2 16,-3-3 4-16,2 3-2 15,-2-3 0-15,3 3 1 0,-1-3-4 16,2 0 3-16,-3 2 0 15,4-2-4-15,4 4 4 16,-2-4 0-16,2 0 0 16,6 2 2-16,-1-2 5 15,-2 0-5-15,3 0-1 16,-1 0 10-16,2 0-9 16,3 0 3-16,-2 0-2 15,2 0-1-15,-4 0 6 16,11 0-5-16,-5-6-1 15,-2 4 4-15,1-1-3 16,1 3 3-16,0-3-6 16,-2 3 1-16,1 0 9 0,1-3-10 15,-2 1 0-15,2-1 3 16,-6 0 1-16,9 0-3 16,-6 0 1-16,0 3 1 15,-2 0 1-15,3 0-4 16,-4 0 0-16,3 0 0 15,1 0 2-15,0 0-2 16,-2 0 0-16,2 0 1 16,-4 0-2-16,6 0 1 15,0 0 0-15,-1 0-2 16,-1 0 6-16,2 3-4 16,0 0 0-16,-3 0 0 0,3 0-1 15,0-1 1-15,-2 1 0 16,-2 0 1-16,2 0 2 15,0-1-3-15,-4 2 0 16,1-2 3-16,-1 1 1 16,1 2-4-16,-1-1 3 15,4-2-2-15,-1 2 3 16,1 0-4-16,5 0 0 16,-2-2 2-16,2-2 1 15,-3 4-3-15,5-2 0 16,-6 2-1-16,4-4 4 15,-3 2-3-15,0 0 0 16,3-2 2-16,0 4 5 0,-3-4-7 16,1 0 3-1,2 0 1-15,-3 0-2 0,0 0 1 16,3 0-3-16,-5 0 3 16,-2 0-3-16,2 0 0 15,-4 2 0-15,6-2-1 16,-2 0 3-16,-2 0-2 15,2 3 0-15,2-3 1 16,-1 3-2-16,5 0 1 16,-5 0 0-16,4-1 0 15,-1-2 1-15,1 0-1 16,0 0 0-16,2 0 2 16,-6 3-3-16,1-3 1 15,3 0 0-15,-3 0 0 0,-6 0 1 16,6 0-1-1,-5 3 0-15,3-3 0 0,-4 0 0 16,1 3 0-16,4-3 0 16,-4 0-1-16,4 0 3 15,-1 0-2-15,5 0 0 16,-1 0 0-16,1 0-1 16,0 0 1-16,-2 0 0 15,-3 0 0-15,2 0 0 16,0 0-1-16,-2 0 1 15,-2 0 0-15,2 0-2 16,0 0 2-16,-2 0 0 16,2 0 0-16,-3 0-2 15,4 0 2-15,1 0-2 0,-2 0 2 16,1 0-5-16,5 0 5 16,-5 0-3-16,1 0 3 15,-6 0-7-15,10 0 7 16,-5 0 0-16,-4 0 0 15,4 0-6-15,1-3 6 16,0 0-3-16,3 0 2 16,-9-2-6-16,11-1 7 15,-5 1-4-15,-2-1 0 16,2 4 1-16,-1-2-4 16,-1-2 3-16,-3 4 4 0,4-2-4 15,-1 2 3 1,-3 0 1-16,-1-2 0 0,1 2-4 15,4-2 3-15,-1 2 0 16,-3 2-1-16,-1 0-3 16,4 0 5-16,-3 0-1 15,-1 0 1-15,-3 0-2 16,2 0 2-16,2 0 0 16,-3 0-1-16,3 0 1 15,-1 2-1-15,1 2 1 16,-1-2-3-16,1 2-1 15,-2-2 3-15,-4 0-1 16,-3-2 2-16,2 0-1 0,-4 4-1 16,0-4 2-1,5 0 0-15,-1 0 0 0,-4 0 0 16,2 0 0-16,-2 0 0 16,4 0-1-16,-2 0-1 15,-2 0 2-15,3 0 0 16,-8 0-5-16,6 0 5 15,-1 0 0-15,-5 0 0 16,5 0-4-16,0 0 2 16,0 0 1-16,0-6 1 15,1 0-3-15,-1 0 4 16,0-4-1-16,-2 1 0 16,-3-5 0-16,2 2-3 15,2-2 2-15,-4 0 1 0,0 3-1 16,0 0 2-1,0-1-1-15,0 1 0 0,0 0 4 16,0 2-4-16,0 1 0 16,0 2 0-16,0 4 5 15,0-2-4-15,0 2 9 16,0 2 3-16,0-3-8 16,0 3 9-16,0 0-12 15,0 0-1-15,0 0 5 16,0 0-3-16,0 0-3 15,0 0 2-15,0 0 3 16,0 0-5-16,0 0 0 16,0 0 0-16,0 0-3 0,0 0 0 15,0 0-8 1,0 0-8-16,0 0-29 0,0 0-50 16,-6 0-148-16,-4 0-815 15</inkml:trace>
  <inkml:trace contextRef="#ctx0" brushRef="#br0" timeOffset="178768.86">12861 8043 757 0,'0'0'139'0,"0"0"-139"15,0 0 0-15,0 0 67 16,0 0 119-16,0 0-146 0,0 0 11 15,0 0 19-15,-10 0-4 16,10 0-9-16,0 0-29 16,0 0 3-16,0 0-2 15,0 0-7-15,8 0 10 16,8 0-15-16,10 0-2 16,3 0 8-16,9 0-20 15,7 0 14-15,4 0-4 16,8 0-11-16,7 0 20 15,3 0-21-15,7 0 1 16,4 0 4-16,3 0-3 16,5 0-3-16,0 0 0 0,-2 0 4 15,3 0-4 1,-6 0 0-16,-6-3 0 0,1 3 4 16,5 0-1-16,-5 0 7 15,5 0-5-15,-5 0-2 16,-1 0 10-16,1 0-13 15,-5 0 0-15,-1 0-1 16,1 0 4-16,-5 3-3 16,-6-1 0-16,0 2 3 15,-6-2-5-15,1-2 2 16,0 0 0-16,0 0 2 16,2 0 1-16,-2 0-3 15,3-6 0-15,-6-2 2 16,3 0-2-16,2 2 0 15,-2 0 0-15,6 0-4 0,-1 4 4 16,-5-4 0-16,-9 4-1 16,4-2 3-16,-8 2-6 15,-3-1 4-15,1 3 0 16,1 0 2-16,-1 0-1 16,3 0-1-16,2 0 0 15,0 0 4-15,-1 0-6 16,-2 0 2-16,-3 0 0 15,-8 0-2-15,9 0 6 16,-9 0-4-16,3 0 7 16,-1 0-7-16,0 0 14 15,-6 0-14-15,3 0 0 0,-4 0-1 16,-2 0 4-16,-2 0-3 16,2 0 0-16,-5 0 4 15,2-3-6-15,-1 0 2 16,-4 0 0-16,0 1-3 15,-3-1 6-15,-2 3-3 16,-4 0 0-16,-4 0 1 16,4 0-4-16,-4 0 3 15,-3 0-4-15,5 0 2 16,-5 0-14-16,0 0 3 16,0 0-11-16,0-3-30 15,0 3-68-15,-10 0-439 16</inkml:trace>
  <inkml:trace contextRef="#ctx0" brushRef="#br0" timeOffset="186021.21">18404 8573 264 0,'0'0'213'0,"0"0"-205"16,0 0 92-16,0 0-22 15,0 0-8-15,-3-79 12 16,11 63-15-16,-6 2 78 16,2-4-29-16,-3 7-7 0,-1-3-1 15,0 6-32 1,0-4-9-16,0 6-15 0,0-2-24 16,-1 2 16-16,-3 4-17 15,2-4-10-15,2 4 8 16,0 2-17-16,0 0-1 15,0 0-1-15,0 0-3 16,0 0 5-16,0 0-6 16,0 0-2-16,0 14 0 15,-3 11 6-15,1 9-6 16,2 5 5-16,-3 6-4 16,3 3 5-16,-2 6-6 0,-1 5 0 15,1 3 5 1,-3 1-3-16,1 1-1 0,4-2 3 15,0 0-1-15,0-3-1 16,0-2-2-16,0-3 0 16,0-3 0-16,0-3 3 15,0-3-3-15,0-1 0 16,0-4 2-16,-10-3-3 16,5-11 1-16,5-13 0 15,-5-7-3-15,5-6 4 16,0 0-1-16,0 0 0 15,0 0-8-15,0 0 7 16,0 0-13-16,0 0-1 16,0 0 13-16,-4-11-9 15,-3 3-5-15,-1-10-27 0,1 2-7 16,-2 2-8-16,2-1-32 16,-1 4 30-16,1 0 21 15,-7-1-18-15,5 2 35 16,3 0 21-16,-5 2 2 15,3 0 13-15,1 2-2 16,-2 3 14-16,4-2 16 16,-2-1-12-16,-7 3 14 15,6-2-20-15,1 2 0 16,-2 3 4-16,4 0-13 16,0 0 2-16,3 8-1 15,-3 17-14-15,1 12-1 0,4 11 7 16,0 0-5-16,0-3 6 15,9-5-2-15,3-3-6 16,4-9 12-16,3-3-12 16,0-8 0-16,1-3 3 15,1-3-2-15,5-11-2 16,0 0 0-16,3-2 0 16,7-18 3-16,-2-9-1 15,1-5 0-15,-4-5-1 16,-10-1 3-16,3 7 5 15,-14 2 6-15,-5 8-2 16,-3 9 9-16,1 0-13 16,-3 6 7-16,0 2-1 0,0 3-9 15,0 0 8 1,2 0-9-16,-2 3-1 0,0 0-1 16,0 0 1-16,0 0-4 15,0 0 6-15,0 0-3 16,0 0 9-16,0 0-8 15,0 0 2-15,0 0 8 16,0 0-13-16,0 0 7 16,0 0 2-16,0 0-8 15,0 0 10-15,0 0-12 16,0 0 2-16,0 0 0 16,0 0 0-16,0 0-2 0,0 0 0 15,0 0 2 1,0 0-2-16,0 0 0 0,0 0 0 15,0 0-4-15,0 0 6 16,0 0-2-16,0 0 0 16,0 0 0-16,0 0-3 15,0 0-10-15,0 0-16 16,0 0-3-16,0 0-13 16,0 0 2-16,4 12-41 15,-3-1-78-15,3 3-186 16</inkml:trace>
  <inkml:trace contextRef="#ctx0" brushRef="#br0" timeOffset="187109.33">18273 12383 1064 0,'0'0'134'16,"0"0"-85"-16,0 0-33 15,0 0 145-15,0 0-81 16,0 0-48-16,6-33-10 16,-6 33 8-16,0 0-11 15,5 0-8-15,-4 14-11 0,3 13 3 16,1 17 13-16,-5 15 0 16,0 8-4-16,0 9 2 15,0 1-9-15,0 2 6 16,0 0 0-16,0-4-10 15,0-6 5-15,0-10-6 16,9-5 0-16,-2-9-2 16,-2-5 4-16,-2-4-2 15,-3-5 0-15,0-3 1 16,0-3-5-16,0-5 3 16,0-2-7-16,0-4 4 15,0-4-11-15,0 2 5 0,0-6-2 16,0-1-8-16,0-2 1 15,0-3-23-15,0 0-8 16,0 0-24-16,0 0-27 16,0 0 21-16,-10 0-24 15,-4 0-71-15,4 0-114 16,-1-6-417-16</inkml:trace>
  <inkml:trace contextRef="#ctx0" brushRef="#br0" timeOffset="187478.34">18151 13329 322 0,'0'0'839'16,"0"0"-839"-16,0 0 0 15,16 87 68-15,-10-53-13 16,8 0-24-16,-2 0 12 16,2-4-1-16,2-4-12 15,-1-6 0-15,1-6-14 16,-1-5-4-16,-1-7 8 16,5-2-20-16,-2 0 14 15,7-11 0-15,-3-14 1 16,10-12 12-16,-2-8-18 0,-3-6 13 15,-2 3-6-15,-7 6-13 16,-3 14-6-16,-7 11 3 16,-4 11-37-16,-3 6-64 15,0 8-179-15,-3 21-927 16</inkml:trace>
  <inkml:trace contextRef="#ctx0" brushRef="#br0" timeOffset="-209102.99">3230 9022 991 0,'0'0'65'0,"0"0"2"0,0 0 136 15,0 0-116 1,0 0-55-16,0 0 1 0,0 0-6 16,-4 0 6-16,4 0-12 15,0 0 2-15,-5 0 9 16,5 0-8-16,0 0-5 15,0 0-4-15,0 0-4 16,0 0 5-16,0 0-8 16,0 0-7-16,0 0 1 15,0 0-2-15,0 0 0 16,19 0 0-16,2 0 1 16,5 0 2-16,5-3 0 15,0 0-3-15,-2 3 7 16,7-2-6-16,-1-1-1 0,-1 3 8 15,-8 0-5-15,3 0 0 16,-3 0 3-16,-5 0-5 16,-1 0 5-16,-4 0-6 15,-2 0 0-15,-7 0 0 16,1 0 2-16,-1 0-2 16,-3 0 0-16,1 0 1 15,0-3-2-15,5 3 1 16,-5 0 0-16,11 0 0 15,-2-2-1-15,-4 2 1 16,0-4-2-16,1 4-5 16,-1-2 5-16,-5 2-7 15,0 0-2-15,-5 0-6 0,0 0-17 16,0 0-16-16,0 0-18 16,0 0-72-16,0 0-90 15,-10-6-198-15</inkml:trace>
  <inkml:trace contextRef="#ctx0" brushRef="#br0" timeOffset="-208734.99">3741 8921 1113 0,'0'0'49'0,"0"0"36"16,0 0 117-16,0 0-108 0,0 0-60 15,0 0-16 1,0 0-8-16,11 0-1 0,4 8 3 16,4 3-2-16,2 1 0 15,0 2-2-15,3 0 2 16,-2 0-3-16,-3 0-4 16,-3 0 7-16,-3-3-6 15,-2 1 0-15,-6-1 5 16,-3-2 0-16,-2-5 7 15,0 6 0-15,0-2-4 16,0 0 7-16,-11 4-8 16,-4-4 2-16,-1 1-6 0,1 2-7 15,-6-2 0 1,-3-4-16-16,3 4-33 0,8-1-22 16,-3 4-87-16,4-2-346 15</inkml:trace>
  <inkml:trace contextRef="#ctx0" brushRef="#br0" timeOffset="-185538.19">4100 11060 72 0,'0'0'480'16,"0"0"-465"-16,0 0 37 16,0 0 113-16,0 0-119 15,0 0-46-15,0 0-15 16,-5-11 15-16,5 11-4 16,0 0 4-16,0 0 9 15,0 0-3-15,0 0 30 16,0 0 16-16,0 0-3 0,0 0 16 15,0 0-3 1,0 0 27-16,0 0-15 0,0 0-24 16,0 0 6-16,0 0-7 15,0 0 1-15,0 0-3 16,0 0-16-16,0 0 3 16,0 0-2-16,0 0-13 15,0 0-2-15,0 0-6 16,0 0-6-16,0 0 1 15,0 0-5-15,0 0-1 16,15 0 0-16,6 0 2 16,5 0 2-16,-2 0-4 0,2 0 0 15,3 0-3-15,-2 0 4 16,-2 0-1-16,4 0 0 16,-7 0 2-16,2 0-3 15,-8 0 1-15,5 0 0 16,-3 0-3-16,-2 0 5 15,5 0-2-15,3 0 0 16,-2 0-4-16,2 0 4 16,0-3-4-16,-1 0 4 15,-4 0-4-15,-4 3 4 16,1-3 0-16,-1 1-1 16,-1 2 4-16,-4 0-5 15,1-4 2-15,-1 4 0 0,4 0-2 16,-7 0 2-1,1-2-2-15,-3 2-9 0,-3 0-20 16,-2-3-15 0,0 3-97-16,0 0-310 0</inkml:trace>
  <inkml:trace contextRef="#ctx0" brushRef="#br0" timeOffset="-174547.95">3817 11632 588 0,'0'0'234'0,"0"0"-190"16,0 0-44-16,0 0 143 15,0 0-63-15,0 0-35 16,0 0 23-16,0 0 10 16,-5 0-4-16,5 0-20 15,0 0-17-15,0 0 1 16,0 0-12-16,0 0 2 16,0 0-6-16,0 0-13 0,0-2-2 15,0 2-7 1,0 0 2-16,0 0-1 0,21 0 0 15,3 0 1-15,3 0 6 16,-2-2-3-16,6 2 2 16,-2 0-6-16,2-4 0 15,3 2 4-15,3-2-5 16,-3 2 0-16,2 2 0 16,4 0 0-16,-4 0 0 15,-2 0 0-15,-8 0 1 16,-5 0-1-16,3 0 0 15,-7 0 0-15,-3 0-1 16,2 0 2-16,-6 0-1 16,0-4 0-16,-1 4 3 15,-4 0-2-15,0 0 0 0,-5 0-1 16,0 0 0-16,0 0 2 16,0 0-1-16,0 0 1 15,0 0-2-15,0 0 4 16,0 0-4-16,0 0-1 15,0 0-10-15,0 0-40 16,0 0-83-16,0 10-257 16</inkml:trace>
  <inkml:trace contextRef="#ctx0" brushRef="#br0" timeOffset="-168902.18">3857 12378 777 0,'0'0'381'16,"0"0"-348"-16,0 0 2 15,0 0 126-15,0 0-121 16,0 0-33-16,0 0 14 16,-4 0 17-16,4 0 1 0,0 0-8 15,0 0-9-15,9 0-4 16,12 0-5-16,-1 0-6 16,11 0-2-16,4 0-4 15,-1 0 2-15,4 0-3 16,2-3 2-16,-1 3-3 15,1-3 1-15,-4 3-1 16,-5 0-5-16,-1-3-13 16,-5 3-15-16,0 0-94 15,-15 0-280-15</inkml:trace>
  <inkml:trace contextRef="#ctx0" brushRef="#br0" timeOffset="-154054.89">9121 9852 1122 0,'0'0'33'16,"0"0"13"-16,0 0 103 16,0 0-76-16,0 0-24 15,0 0-27-15,0 0-3 16,0 0 12-16,0 0-8 15,0 0 5-15,0 0-2 16,0 0-9-16,0 0 12 0,0 0-12 16,0 0-9-1,0 0 7-15,-2 0-13 0,-6 0 5 16,-3 8-4-16,-4 6 1 16,-6 9-3-16,2 5-1 15,-1 0 0-15,-3 4-1 16,-1 4 4-16,0-1-3 15,3-2 0-15,1 1 4 16,4 5-4-16,1-2 0 16,-1 2 0-16,2 4 7 15,-1-1-6-15,5-5 5 16,-1-3-6-16,8-9 5 16,-2-2-3-16,3-4-2 15,-2-1 0-15,3-4-2 0,1 0 4 16,-4 0-2-1,4 0 0-15,0-3 2 0,-1-3-4 16,-3-4 2-16,4-4-2 16,0 0 2-16,0 0-12 15,0 0 3-15,0 0 0 16,-2-12-11-16,-6-2 15 16,1-3-12-16,-2 1 17 15,-1 0-5-15,0 0 6 16,1 2-1-16,2 0 0 15,2 3 3-15,0-1 0 16,0 4-3-16,5 5 0 16,-4-2 6-16,4 5-3 0,0 0 7 15,0 0-4 1,0 0-5-16,0 0 1 0,0 0-2 16,0 10 0-16,0 10 5 15,0 9-5-15,0 5 4 16,4 2-2-16,1-3 1 15,2 5 4-15,-2-10-7 16,0 1 0-16,4-15 0 16,-4 0 0-16,0-9 0 15,5-2 0-15,1-3-3 16,4 0-1-16,9-22 3 16,2-10-3-16,3-2 2 0,-3-5-4 15,0 8 2 1,-10 5 1-16,-8 10-21 0,-6 4-10 15,-2 6-39-15,0 6-96 16,-7 0-611-16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14:12:15.6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3449 9217 95 0,'0'0'748'16,"0"0"-746"-16,0 0-2 16,0 0 199-16,0 0-38 15,0 0-67-15,0 0-5 16,-61 2-18-16,60-2-22 15,-3 0 8-15,4 0-20 0,0 0-7 16,0 0-15-16,0 0-12 16,0 0-2-16,0 0-1 15,9 0-7-15,11 4 6 16,6 4 1-16,10-2 0 16,4-4 3-16,1 4-3 15,4-4 5-15,5 4-5 16,2-2 0-16,-2-2 0 15,5-2 0-15,-3 0 0 16,-2 4 0-16,-4-2 2 16,-1 0 0-16,-11-2-2 15,-8 4 0-15,-5-4 0 0,-7 0 0 16,-7 0 0-16,-4 0 0 16,-3 0 1-16,0 0 0 15,0-6-1-15,0-8 2 16,0 0 2-16,0-6-4 15,0 0-2-15,0 3 0 16,0 5 2-16,0-2-2 16,0 6 2-16,0 0 0 15,-9-1 2-15,2 4-1 16,4-1 6-16,-2 6 13 16,5-3-6-16,0 3 6 15,-2 0-5-15,2 0 0 16,0 0-7-16,0 0-8 0,0 0-3 15,2 6-2-15,12 8 3 16,3 3 0-16,7 5 2 16,2 1 0-16,3-1 0 15,-3 4 2-15,3-6-2 16,-6 0 0-16,-10-6 1 16,-2-3-2-16,-6 0 1 15,-5 0 0-15,0-3 2 16,0 4 3-16,-16 2 11 15,-8 0 4-15,-12 9-6 16,-4-3 6-16,-1-4-16 16,12-4-3-16,6-4-1 0,5-4-9 15,7-4-48-15,1 0-37 16,5 0-296-16</inkml:trace>
  <inkml:trace contextRef="#ctx0" brushRef="#br0" timeOffset="31139.16">3576 11692 103 0,'0'0'20'0,"0"0"101"16,0 0 117-16,0 0-67 16,0 0-34-16,0 0-27 15,0 0-24-15,0-3 4 16,-5 0-35-16,0 3-8 15,0 0-16-15,-1-3-17 16,1 3 1-16,4 0-15 16,1 0 26-16,0 0 34 15,0 0-14-15,0 0 3 16,-4 0 9-16,4 0-8 16,0 0 5-16,-5 0-17 0,5 0-7 15,-2 0-3-15,-6 0-11 16,8 0 5-16,-6 0-5 15,6 0-3-15,-5 0 10 16,5 0-14-16,0 0-1 16,0 0-4-16,0 0-2 15,0 0-4-15,0 0 1 16,0 0-3-16,0 0 0 16,0 0-1-16,0 0-1 15,5 3 4-15,16 6-3 16,3-3 4-16,7 2 0 15,9-6 2-15,1 2-4 16,6 2 2-16,3-6 0 0,0 2-1 16,1-2 2-1,-1 2-1-15,-10 2 0 0,1-4 2 16,-10 2-2-16,-7 2 0 16,0-4 0-16,-11 2-2 15,-5-2 4-15,-6 0-3 16,-2 0 1-16,0 0-13 15,0 0 12-15,0-6-7 16,0-10 3-16,0-4 2 16,0 0-14-16,0 3 5 15,0 5 4-15,0 2 2 16,0 2 5-16,0 2 1 16,-5-4 0-16,0 6 4 15,-2-2-1-15,1 2 7 0,3-1 1 16,-2 2-5-16,3 1 8 15,2 2-14-15,0 0 4 16,0 0-3-16,0 0-1 16,0 0-3-16,2 0-2 15,17 0 0-15,7 0 1 16,-1 0 4-16,5 2 0 16,-10 6-1-16,-4-2 0 15,-2 6 1-15,-7 2 4 16,-7 2-4-16,0 4 17 15,-11 9 0-15,-15 1 0 16,-3 5 2-16,-7-5-5 16,5 2 3-16,2-10-9 0,8-11-5 15,11-2-6-15,6-9 2 16,4-3-39-16,0-19-61 16,0-13-247-16</inkml:trace>
  <inkml:trace contextRef="#ctx0" brushRef="#br0" timeOffset="93578.05">2704 14339 47 0,'0'0'1025'0,"0"0"-974"16,0 0 11-16,0 0 71 16,0 0-57-16,0 0-41 15,0 0-12-15,-5 6 1 16,5-6 6-16,0 0-13 0,0 0 4 16,0 0-2-16,0 0-10 15,0 2 4-15,0-2-6 16,0 0-2-16,0 4 2 15,5-4-4-15,8 2 6 16,2-2 1-16,4 4-6 16,7-4 6-16,-2 2-4 15,-3-2-4-15,8 2-1 16,-7 2 1-16,8-2-2 16,-5 1 0-16,5-3 1 15,-4 0 2-15,3 0-3 16,-2 0 0-16,3 0-2 0,-1 0 4 15,2 0-2 1,-5 0 0-16,3-3 1 0,-3 1-1 16,0-4 0-16,3 6 0 15,-3-2-2-15,5 2 4 16,-2 0-2-16,-3-4 0 16,3 4 1-16,-3 0 2 15,0 0-3-15,-2 0 5 16,-3 0 3-16,-1 0-6 15,1 0 2-15,0 0 1 16,-2 0-5-16,1 0 4 16,1 0-4-16,-2 0 0 15,-3 0 0-15,-6 0 1 16,5 0-1-16,-1 0 0 16,-4 0 1-16,1 0-1 0,1 0 0 15,-4 0 0-15,8 0-2 16,-1 0 3-16,1 0-1 15,-2 0 0-15,-4-2 0 16,0 2-2-16,1 0 1 16,3-4 1-16,-8 4-2 15,5-2 4-15,-1 2-2 16,-1-4 0-16,-4 2 1 16,5 0-3-16,1-2 2 15,2 4-5-15,-2-2 1 16,-4-2-2-16,-2 4 6 15,3 0 0-15,-6 0 0 0,3 0-2 16,-1-2 2-16,-4-1-3 16,0 3 2-16,1-3-7 15,-1 3 6-15,0-2 0 16,0-1-1-16,4-3 3 16,-4 0 0-16,0-2 0 15,0-4-2-15,0 2 1 16,0-4 1-16,0 0-1 15,0-1 2-15,0 6-3 16,0-2 4-16,-5 6-2 16,1-4 7-16,-3 3-2 15,2 1 4-15,2 2 1 16,1 1-5-16,-1-2 5 0,3 4-10 16,-2-2 0-16,2 2-2 15,0 0 0-15,0 0 2 16,0 0-2-16,0 0 2 15,0 0 0-15,0 0 0 16,0 0-2-16,0 6 1 16,2-1 0-16,6 0 1 15,-1 1 0-15,2 0 2 16,-4 2-2-16,0 1 2 16,5-1-2-16,-4 0 7 15,-1 4-6-15,0 0 4 16,-2-4 0-16,2 6-4 15,-3-3 9-15,-2 6-2 16,0 0-2-16,0-1 10 0,0 4-9 16,0 0 3-16,0-3 2 15,-2 1-7-15,-6-2 3 16,3-4-7-16,0-4-1 16,-1-2 3-16,6-4-2 15,0 2-1-15,0-4 0 16,0 0-10-16,-5 0 5 15,5 0-7-15,-5 2-4 16,0 1 1-16,0-3 0 16,1 3 5-16,3 0-1 15,-3-1-11-15,2 1 14 0,-3 0-5 16,5 0-5 0,-3 0 5-16,-2-1-3 0,3 2 9 15,-3-2 2 1,1 1-1-16,4-3 4 0,0 3-13 15,-5-3-42-15,-5 2-154 16,5-2-717-16</inkml:trace>
  <inkml:trace contextRef="#ctx0" brushRef="#br0" timeOffset="205980.09">3099 16755 836 0,'0'0'464'15,"0"0"-437"-15,0 0-8 16,0 0 97-16,0 0-77 15,0 0-15-15,0 0 3 16,0 0-10-16,0 0 0 16,0 0-11-16,0 0 5 15,0 0 1-15,0 0-4 16,0 0 7-16,0 0-3 0,0 0-6 16,0 0 8-16,0 0-12 15,0 0 4-15,0 0-3 16,0 0-2-16,7 0-1 15,7 0 0-15,11 3 0 16,0 0 2-16,-3-1-1 16,7 1-1-16,1 0 0 15,1 0 1-15,0-3-1 16,-2 3 0-16,-3 3 1 16,5-4 0-16,-2 4-1 15,-3-4 0-15,3 2 4 16,-3-2-2-16,5-2-2 15,-2 0 0-15,2 0 2 16,4 0-2-16,-4 0 0 0,0 0 0 16,-2 4 2-16,-3-2-1 15,0 0 1-15,0 2-2 16,-2-2 0-16,1 2 4 16,0-2-3-16,-5 1-1 15,6-3 1-15,-5 3 2 16,-6-3-3-16,-1 2 0 15,2-2 0-15,-6 4 1 16,-2-4-1-16,-1 0 0 16,-3 0 0-16,1 0-4 15,-3 0 4-15,-2 0-1 0,5 0 0 16,-5 0-2 0,0 0 0-16,0 0 1 0,0-6 1 15,3 0-2-15,-3-2 2 16,0-4 1-16,0-2 0 15,0-3 2-15,0 0-2 16,0 4 0-16,0 1 0 16,0 0 2-16,-5 4 0 15,0 0-2-15,2-1 1 16,1 6 2-16,-2-2 0 16,4 5-1-16,0 0 5 15,0 0-5-15,0 0 7 0,0 0-2 16,0 0-2-1,0 0-2-15,0 0-3 0,0 0 0 16,0 0 0 0,0 0-6-16,0 0 2 0,0 0-2 15,0 0-2-15,0 5 8 16,11 1 0-16,-1 2 0 16,-1-2 0-16,1 2 2 15,0 2 0-15,-4-6-2 16,7 6 0-16,-2-5 1 15,-4 0-1-15,-2 4 0 16,0-3 0-16,-2-1 2 16,-1-2-2-16,1 0 0 15,-3 0 0-15,0 3 4 16,0-4 1-16,0 4 10 0,0 2 1 16,-5 0-3-1,-8 4 5-15,0 0-5 0,-5-1-2 16,7 0 5-16,-4-2-10 15,9-4 4-15,-4 4 4 16,5-4-10-16,-4 0 1 16,2-1-3-16,2-2-1 15,2 2 1-15,-2-2-1 16,0-2-1-16,5 2 0 16,-6-2 2-16,6 0-2 15,0 4 0-15,0-4 0 16,0 0 0-16,-5 2 0 0,5-2 0 15,0 0 0-15,-5 0-2 16,5 0 1-16,0 0 1 16,0 0 0-16,0 4-4 15,-5-4 5-15,5 0-1 16,0 2 0-16,-5 4 1 16,1-4-2-16,-1 2 1 15,3-4 0-15,-1 2-2 16,1-2 2-16,2 0-5 15,0 0-1-15,0 0-13 16,-3 0-9-16,-2 0-33 16,3 0-55-16,-3 0-89 15,1-2-879-15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14:17:35.8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11516 2842 679 0,'0'0'248'15,"0"0"-234"-15,0 0 155 16,0 0 5-16,0 0-83 16,0 0-42-16,0 0-7 0,0-26-11 15,-4 26-9-15,4 0 5 16,0-3 0-16,0 3-9 15,-2 0 6-15,2 0-7 16,0 0 0-16,-3 0 5 16,3 0-22-16,0 0 4 15,-2 0-3-15,-6 3 4 16,-3 17-6-16,-6 6 1 16,-7 10 0-16,-2 9-1 15,-3 3 3-15,-2 9-2 16,5-2 0-16,0 5 0 15,-7 2 3-15,6 0-3 16,-2-3 0-16,8-5 4 0,0-3-2 16,2-6-2-1,4-9 7-15,-1-4-5 0,2-7 10 16,8-2-7-16,-3-10-5 16,4-1 4-16,0-4-4 15,3-2 0-15,-2-2 1 16,3-2 1-16,-4 4 1 15,-4 2-3-15,4-2 0 16,-6 2 3-16,6-2-3 16,-3 3 0-16,6-7 0 15,-1-2 3-15,1 0-8 16,2 0 5-16,-4 0-9 0,3 0 3 16,-5-6-21-16,-2-5 7 15,1 0 12-15,-2-3-5 16,-1-3 11-16,5-3-8 15,0 3 8-15,0-3-1 16,-1 4 2-16,1-2 1 16,2 8 2-16,1 0 0 15,2 2 9-15,-3 8-7 16,3-2 5-16,0 2 4 16,0 0-9-16,-2 0 4 15,2 2 2-15,-5 18-9 16,-4 11 3-16,-1 9-2 15,-1 5-1-15,1 3 4 16,5 0-4-16,0-3 4 16,5-3-2-16,0-8-2 0,0-9 0 15,5-5-1-15,5-6-2 16,6-8 0-16,4-6-6 16,5 0 7-16,4-8-1 15,4-14 4-15,-4-8 0 16,5 0-2-16,-13 5 0 15,-6 1 0-15,-4 8 1 16,-6 8-1-16,4-1 0 16,-8 3-1-16,4 1 0 15,4-4-35-15,7 1-34 16,4-10-89-16,4-6-270 16</inkml:trace>
  <inkml:trace contextRef="#ctx0" brushRef="#br0" timeOffset="891.01">15080 2805 1111 0,'0'0'160'0,"0"0"-139"16,0 0 55-16,0 0 32 16,0 0-57-16,0 0-24 15,0-23-7-15,5 23-13 16,0 0-6-16,9 11 4 15,6 12 3-15,1 5 28 16,14 9-14-16,-8 7-11 16,8 5 10-16,-1 7-9 15,2 1 3-15,-1 2-3 16,-1 1-5-16,-1-1 6 16,1-3-9-16,-3 1-3 0,4-6 0 15,-4 2 0-15,-2-5-1 16,-8-6 0-16,3-2 0 15,-9-3-2-15,1-6 2 16,-6-3-2-16,-3-6 1 16,2-4-11-16,-4-4 1 15,-5-9-6-15,5-2-18 16,-5 0-19-16,0-3-51 16,0 0-74-16,0-11-138 15</inkml:trace>
  <inkml:trace contextRef="#ctx0" brushRef="#br0" timeOffset="1273.01">15414 3601 918 0,'0'0'130'15,"0"0"-122"-15,0 0 138 16,0 0-56-16,29 76-13 15,0-43-29-15,2 5-12 16,0-5 0-16,4 1-7 16,-4-6 0-16,0-5-4 15,-2-3-22-15,-8-10 9 16,5 0-5-16,-11-4-1 0,-1-6 7 16,-7 0-12-16,1 0 11 15,3-12 6-15,-1-11-4 16,0-11 1-16,-1-6-10 15,-2-4-3-15,-7-5 6 16,0 4-8-16,0 9 2 16,0 2-2-16,-5 14-4 15,3 7 4-15,-3 9-6 16,1 4-17-16,-2 0-29 16,-3 4-100-16,-7 12-281 15</inkml:trace>
  <inkml:trace contextRef="#ctx0" brushRef="#br0" timeOffset="17017.54">8088 6688 470 0,'0'0'104'16,"0"0"75"-16,112-14-22 0,-68 14-60 16,-2 0 19-16,2 0-34 15,-2 3-48-15,-1 2 2 16,-1 1-12-16,-9 0-12 15,-2-4 0-15,6-2-9 16,-10 4 18-16,1-4-12 16,-2 0-6-16,-3 0 5 15,-4 0-5-15,-3 0 2 16,-4-4-5-16,1-2-16 16,-11 4-98-16,0-4-370 15</inkml:trace>
  <inkml:trace contextRef="#ctx0" brushRef="#br0" timeOffset="17916.49">4193 6722 590 0,'0'0'775'16,"0"0"-756"-16,0 0-9 15,0 0 104-15,0 0-54 16,0 0-27-16,24-32-20 15,-3 22 3-15,4 1 4 0,5 1-13 16,-1 2 5 0,2 6-7-16,3-3-2 0,4-2 0 15,2 2-3-15,0-3 0 16,4-3 0-16,-2 5-3 16,-6-6-4-16,-2 8-27 15,1-2-43-15,-15 4-116 16,-7 0-416-16</inkml:trace>
  <inkml:trace contextRef="#ctx0" brushRef="#br0" timeOffset="22746.51">3101 9223 731 0,'0'0'155'16,"0"0"10"-16,0 0 28 16,0 0-66-16,0 0-46 15,0 0-20-15,0 0-5 16,0-17-36-16,0 14 11 16,0 3-6-16,0-3-14 0,0 3-4 15,0 0 12-15,0 0-16 16,0 0 0-16,0 0-3 15,0 0 3-15,0 0-6 16,13-3 2-16,3-2 1 16,5-1-5-16,4 0 5 15,5 4 0-15,4-4 0 16,-3 2 4-16,-5 2-6 16,0 0 2-16,-5-2 0 15,-8 4-2-15,3 0 4 16,-11 0-2-16,0 0 0 15,-5 0 2-15,4 0-4 16,-4 0 2-16,0 0 0 0,0 0 0 16,0 0 0-16,0 0-13 15,0 0-28-15,0 0-58 16,1 0-225-16</inkml:trace>
  <inkml:trace contextRef="#ctx0" brushRef="#br0" timeOffset="23393.53">4923 9296 1244 0,'0'0'99'0,"0"0"-97"16,0 0 110 0,0 0-74-16,0 0-25 0,0 0 22 15,67 0-16-15,-27 0-2 16,1 0-6-16,4 0-5 15,0 3 6-15,-9 0-9 16,4-1-2-16,-8 1-1 16,-2-3 5-16,-1 0-6 15,-8 0 1-15,-6 0-7 16,-4 3 6-16,-1-3-50 16,-7 6-88-16,-3 2-391 15</inkml:trace>
  <inkml:trace contextRef="#ctx0" brushRef="#br0" timeOffset="43569.92">9929 11446 1185 0,'0'0'0'16,"0"0"0"-16,0 0 100 16,0 0-22-16,0 0-42 15,0 0 0-15,0 0-3 16,-5-2-7-16,5 2 6 0,0 0-5 16,0 0-6-16,0 0 4 15,0-4-10-15,0 4-1 16,0 0-5-16,0 0-5 15,0 0 5-15,0 0-9 16,9 0 1-16,8 0 4 16,7 0-2-16,2 0 0 15,5 0 0-15,-2 0-2 16,11-5 4-16,-9 2-5 16,10-3 0-16,-7 4-1 0,3-7 1 15,-3 9 0 1,-3-5 0-16,3 2 2 0,-3 3-1 15,4 0-1-15,-4 0 0 16,-2 0-1-16,2 0 4 16,-5 0-3-16,3 0 0 15,-6 0 1-15,-4 0-2 16,-4 0 1-16,1 0 0 16,-2 0-3-16,-4-3 2 15,-5 3 1-15,-3 0-8 16,1 0-18-16,-3-3-16 15,0-5-98-15,0 2-198 0,-10 0-779 16</inkml:trace>
  <inkml:trace contextRef="#ctx0" brushRef="#br0" timeOffset="44182.92">9998 11297 602 0,'0'0'230'15,"0"0"-174"-15,0 0 167 16,0 0-76-16,0 0-40 15,0 0-17-15,2-3-27 16,-2 3-12-16,0 0-13 0,0 0-14 16,0 0 4-16,0 0-10 15,-11 0-3 1,1 3-3-16,-11 5-11 0,-4 4 3 16,-5 8-2-16,-1-2 0 15,-3 2 10-15,4 3-5 16,5 0-1-16,4-6 7 15,11-1-8-15,-1-1 0 16,11-4-4-16,0 1 1 16,0-1-4-16,5 0 2 15,20 0 0-15,6 1-4 16,0-1 4-16,3-2 0 16,-3-1 0-16,0-2 0 0,-7-1 1 15,-3 1-1 1,-6 0-5-16,-4-1-28 0,-11 0-69 15,-11 5-425-15</inkml:trace>
  <inkml:trace contextRef="#ctx0" brushRef="#br0" timeOffset="53452.92">3884 11762 759 0,'0'0'166'0,"0"0"-50"0,0 0 33 15,0 0-62-15,0 0-10 16,0 0-9-16,0 0-16 15,-5-5 1-15,0 2-9 16,0 0-7-16,3 0 43 16,-6-2-76-16,1-1-4 15,-2 4 7-15,-1-4-5 16,-1-2 2-16,1 2-3 16,2 0-1-16,-5-2 1 15,-2 2-1-15,-4 0 0 16,-2 0 0-16,2 4 2 15,-1 2-4-15,4 0 2 0,-4 0 0 16,6 0-1-16,2 0 1 16,-2 0-1-16,4 0 1 15,4 0 0-15,1 2-2 16,5 1 2-16,-5 6-4 16,-5 1 1-16,5 6-7 15,-4 3 8-15,-1 6 1 16,-1 0 2-16,1 4-4 15,0 2 3-15,4 0 0 16,1 0-2-16,0 5 2 16,0 4 0-16,0 3 0 15,1-1 0-15,3 6 0 16,-3 0 0-16,2 2 0 16,2 2 1-16,-3-1-1 0,3 2 0 15,-5 1-1-15,-2 5 4 16,-3 0-3-16,-4 6 1 15,3-1-1-15,1 1 4 16,2-2-3-16,-3-1 0 16,4-5-1-16,2-9 1 15,0-3 1-15,-4-9-1 16,4-2 0-16,0-9-1 16,5 1 0-16,0-6 0 15,0-1 0-15,0 1 1 16,0 0-2-16,5 0 1 0,4 2 0 15,-2-2 0-15,3-1 0 16,0-1 0-16,4-4 0 16,7-3-3-16,3-3 0 15,2-2 2-15,8-3 1 16,-3-3-1-16,-5 0 1 16,5 0 0-16,-7 0-1 15,-3 0 4-15,-6 0-6 16,1-3-14-16,-11 3-19 15,-2 0-24-15,-3 8-76 16,-8 12-75-16,-23 6-1010 16</inkml:trace>
  <inkml:trace contextRef="#ctx0" brushRef="#br0" timeOffset="66641.42">15600 6708 516 0,'0'0'103'16,"0"0"-101"-16,0 0 114 15,0 0 17-15,0 0-87 16,0 0-38-16,0 0-7 15,0 0-1-15,-5 0 6 16,5 0-6-16,-4 2-2 16,-1 2 2-16,3-2 19 15,-1 2 15-15,3-2 18 16,0-2 9-16,0 0 9 16,0 0-4-16,0 0-1 15,0 0 10-15,0 0-11 16,0 0-6-16,0 0-9 0,-2 0-17 15,2 0-5-15,0 0-7 16,0 0-2-16,0 0 2 16,0 0-14-16,0 0 2 15,0 0 1-15,0 0-7 16,0 0 4-16,0 0-6 16,0 0 0-16,0 0 3 15,7 0-2-15,7 0 2 16,12 0 0-16,-2 0-2 15,2 0 4-15,5 0-5 16,0 0 2-16,7 0-1 16,-1 0 1-16,3-2-1 15,0-4-1-15,-1 2 2 0,-1 2 0 16,-3-2-2-16,-4 2 0 16,-2 0 0-16,5 2 2 15,-6 0-2-15,-4 0 3 16,0 0-3-16,-7 0 6 15,2 0-1-15,7 0-5 16,-7 0 9-16,2 0-8 16,0 0 0-16,-1 0 0 15,-4 0 3-15,-1 0-3 16,-1 0-1-16,-9 0 0 16,0 0-1-16,0 0 2 15,-1 0-1-15,-2 0 0 0,1 0 2 16,-1 0 1-16,1 0-3 15,2 0 0-15,-3 0 0 16,3 0 0-16,-1 0 0 16,-3 0 0-16,3 0 0 15,-2 0-1-15,1 0-18 16,-1 0-23-16,3 0-41 16,-5 0-159-16,0 0-694 15</inkml:trace>
  <inkml:trace contextRef="#ctx0" brushRef="#br0" timeOffset="72979.07">18637 12183 794 0,'0'0'26'16,"0"0"5"-16,0 0 228 15,0 0-141-15,0 0-22 16,0 0-8-16,0 0-28 16,-35-14-13-16,35 14-9 15,0 0-4-15,0 0-7 0,0 0-11 16,0 0 9 0,0-3-10-16,0 3-8 0,0 0 8 15,0 0-15-15,0 0 4 16,0 0 3-16,0 0-6 15,0 0 2-15,0 0-3 16,19-2 0-16,7-2 4 16,5 2-3-16,5-4 3 15,1 4-4-15,-3-2 2 16,2 4-1-16,-1-2-1 16,1 2 0-16,-2-4 0 15,-3 4 1-15,-1 0-1 16,1-2 0-16,-2-1 1 15,2-2-3-15,-2 1 2 16,-3 2 0-16,-5 2 1 0,-1-3 0 16,-4 0-1-16,-2 0 0 15,-4 3 1-15,5-3-2 16,-4 3 1-16,-3-2 0 16,-1 2 0-16,-3 0 0 15,-4 0 0-15,1 0 0 16,-1 0-2-16,0 0 1 15,0 0-10-15,0 0-15 16,0 0 1-16,0-3-31 16,-6-3-29-16,-15-2-164 15,-3 2-218-15</inkml:trace>
  <inkml:trace contextRef="#ctx0" brushRef="#br0" timeOffset="73575.05">18694 11972 1021 0,'0'0'74'0,"0"0"-28"16,0 0 104-16,0 0-85 15,0 0-29-15,0 0 8 16,0-4-17-16,0 4-2 15,0 0-5-15,0 0 5 16,0 0-3-16,0 0 2 16,0 0 0-16,0 0 5 15,-7 0-12-15,-10 8-14 0,-1 2 10 16,-1-2-11-16,-3 0 6 16,-6 4 2-16,1 5-8 15,-8-3 13-15,4 2-12 16,0 4-2-16,4-3 11 15,6 3-11-15,6-6 5 16,4 0-4-16,6-2 1 16,5-1-3-16,0 0 0 15,5-2 0-15,11 2-3 16,8-2 3-16,2-4 0 16,5-2 0-16,0-1 1 15,2-2 1-15,-8 4-2 16,-4-2 0-16,-5 1-2 0,-3 2-11 15,-2-1-24-15,-4 2-50 16,-7-6-193-16</inkml:trace>
  <inkml:trace contextRef="#ctx0" brushRef="#br0" timeOffset="110796.12">16585 7535 828 0,'0'0'0'0,"0"0"15"16,0 0 67-16,0 0 4 15,0 0-4-15,0 0-23 16,0 0 10-16,0-8 10 15,-3 8-17-15,3-4-6 16,-5 4-24-16,3-2-8 16,-2-1 8-16,3 0-26 15,-4-3 9-15,-1 6-4 16,1-6-10-16,0 4 14 16,-4 0-9-16,-1-4-5 15,0 0 4-15,1 2-4 0,-1 0 4 16,-1 0-2-1,1 2-2-15,0-4 3 0,-1 3-4 16,1-2 0-16,-4-1 0 16,-1 3 1-16,-1-3-1 15,4 1 4-15,-7 2-3 16,4 0 10-16,-1 0-9 16,-3 3 10-16,-1-2-7 15,1 2-1-15,3-4-3 16,1 4-1-16,-1-2 2 15,1 2 3-15,1-2-5 16,2 2 2-16,-2-4 3 16,-1 4-3-16,-1 0 5 15,1 0-2-15,-6 0-4 0,2 0 9 16,2 0-9-16,-7 0 2 16,10 6 6-16,-7 0-9 15,6 2 4-15,-6 3-4 16,7 1 4-16,-1-1-4 15,-3 0 0-15,3 7 0 16,-4-4 0-16,4 5 2 16,-4 1-2-16,1 0 1 15,-6 0 0-15,5-1 8 16,2 1-6-16,-4 0 1 16,-3 0 5-16,5-1-8 15,-1 4 5-15,4-1-4 16,1-3 1-16,-1 1 0 0,6 0-3 15,-1 0 0-15,1 3-1 16,0 3 4-16,-4-2-3 16,4 5 3-16,-1-1-3 15,-2 3 13-15,1-3-12 16,1 4 2-16,-3-2 0 16,4 1 0-16,5 1-3 15,-4 1 2-15,8 1-1 16,-5 3 6-16,3-3-7 15,1 2 0-15,-1 1-1 16,3 3 2-16,0-4-1 16,0 1 0-16,0-1 2 0,0 1 2 15,0 3-4-15,0-1 2 16,0 1 4-16,0-1-4 16,8 1-2-16,-2 2 0 15,0-3 4-15,3-5-4 16,7 1 0-16,-3-5 0 15,3-1-1-15,-6-1 0 16,2-2 1-16,2 2 0 16,0-3 2-16,-2 1-2 15,3-4 0-15,-1 0 0 16,2-2-1-16,4 0 3 16,-1-3-2-16,-1-3 0 15,0 0 1-15,7-2-3 16,-5-1 2-16,1-3 0 15,0 0 0-15,3-2 1 0,-7 2-1 16,-2-2 0 0,-1 0 2-16,5 0-3 0,-9 0 1 15,1-6 0-15,-1 5-1 16,-3-2 4-16,3 3-4 16,-1-4 1-16,5 1 0 15,-2 0 1-15,2 3-1 16,-2-3 0-16,1-1-1 15,-2 1 2-15,3-3-1 16,-8 0 0-16,0 3 1 16,-3-3-2-16,-1 0 1 15,-2 0 0-15,3 0-1 0,-1 0 3 16,1 0-3-16,3 0 1 16,0 0 0-16,3 0-2 15,-2 0 2-15,2 0-1 16,6 0 0-16,-5 0-3 15,4 0 4-15,-7 0-1 16,3 0-1-16,-1 0 0 16,-4 0-3-16,0 0-6 15,1 0 5-15,-6 0-8 16,5 0 6-16,-5 0 4 16,0 0-9-16,0 0 3 15,0 0-22-15,0 0-47 16,0-3-115-16,-14-5-778 0</inkml:trace>
  <inkml:trace contextRef="#ctx0" brushRef="#br0" timeOffset="112323.29">14959 7932 1211 0,'0'0'42'16,"0"0"-22"-16,0 0 149 15,0 0-74-15,0 0-54 16,0 0-7-16,0 0-16 16,0-8-6-16,0 8 5 15,0 0-12-15,0 6 5 16,0 20-9-16,9 13 8 16,-8 11 16-16,5 5-18 15,-3 1-3-15,2 1 6 16,0 2-10-16,6-3 1 15,-1-9-1-15,0-4 2 0,1-12-4 16,-3-12 2 0,-3-4 0-16,1-10-3 0,-5-1 0 15,3-4-1-15,-4 0-3 16,5 0-2-16,5-18 4 16,1-7 3-16,4-11 2 15,1-6-3-15,-1-1 3 16,4 1-3-16,0 2 3 15,-2 3-2-15,4 3 1 16,-7 3 1-16,5 7 0 16,-9-2 1-16,0 3-1 15,-3 3 0-15,-2 9 2 0,-1 0 0 16,-4 7 2-16,2 2 0 16,-2 2-3-16,0-6 12 15,0-2-8-15,0 0 2 16,0-7-3-16,-7 4-3 15,-4-3 4-15,-2 3-4 16,-3-1-1-16,-5 4 6 16,-10-4-4-16,-3 7 0 15,-7-1 0-15,-4 1 0 16,5 2 9-16,4 3-5 16,5 0-5-16,7 0 2 15,8 0-1-15,6 0-4 16,7 0 2-16,3 0-23 0,0 0-21 15,0 0-74-15,8-3-262 16</inkml:trace>
  <inkml:trace contextRef="#ctx0" brushRef="#br0" timeOffset="113004.27">15080 9059 874 0,'0'0'174'0,"0"0"-168"0,0 0 140 16,0 0-11-16,0 0-73 16,0 0-30-16,-30-67 8 15,20 57-9-15,0 2-6 16,-2 2 5-16,-2 1-13 16,-2-1-1-16,6 3-4 15,-5 3 1-15,1 0 4 16,-2 0-1-16,-4 14-6 15,9 4 2-15,-3 7-5 16,9-3-1-16,4 4-6 16,1-6 1-16,5 2-4 15,15-8-1-15,11-3-2 0,9-8 5 16,7-3-18-16,2-8 7 16,1-14-2-16,-10-4-5 15,-9 0 19-15,-10 7-2 16,-16 2 2-16,-5 0 18 15,0 3 9-15,-10 2 13 16,-15 1-9-16,-11 6-10 16,2-1-12-16,1 6-9 15,4 0-11-15,8-3-17 16,11 0-71-16,1 0-253 16</inkml:trace>
  <inkml:trace contextRef="#ctx0" brushRef="#br0" timeOffset="121747.97">16873 9126 1307 0,'0'0'5'15,"0"0"37"-15,0 0 88 16,0 0-65-16,0 0-33 0,0 0-27 15,0 0 23-15,83-8 7 16,-30 8-6-16,4 0 5 16,10 0-20-16,4 0 7 15,-1-3-7-15,1 1-12 16,-1-2 15-16,-6 4-15 16,-3 0 0-16,-13-2 6 15,-3 2-4-15,-11 0-2 16,-8 0 0-16,-6 0 4 15,-6 0-3-15,-12 0-3 16,1 0 0-16,-3 0-5 16,0 0 4-16,0 0-14 15,0 0-25-15,-3 2-52 16,-7 15-88-16,-8 3-574 0</inkml:trace>
  <inkml:trace contextRef="#ctx0" brushRef="#br0" timeOffset="125890.35">20408 9237 621 0,'0'0'399'16,"0"0"-398"-16,0 0 165 15,0 0-2-15,0 0-89 16,0 0-31-16,0 0-7 15,-16 0 11-15,16 0-18 16,0 0-2-16,0 0 7 0,0 0-26 16,0 0 1-16,0 0-10 15,19 0 9-15,12 0-5 16,16 0-3-16,6-4 0 16,4-1 8-16,0-4-6 15,-7 4-3-15,-9-1 0 16,-7 4 4-16,-4-4-4 15,-10 3 0-15,-1 0 0 16,-8 1-3-16,-6-2 6 16,-3 4-3-16,-2 0 0 15,3 0-6-15,-3 0-4 16,2-2-37-16,6-4-70 16,10 4-161-16,9-4-494 15</inkml:trace>
  <inkml:trace contextRef="#ctx0" brushRef="#br0" timeOffset="126629.36">23214 9287 674 0,'0'0'21'15,"0"0"12"-15,0 0 88 16,0 0-10-16,0 0-62 0,0 0 11 16,48-16 8-16,-41 12 3 15,1 4 28-15,-1 0 1 16,-3 0-24-16,1 0-11 16,4 0-18-16,1 0 0 15,2 0-23-15,4 0-9 16,2 0 6-16,7 0-16 15,-5 0 1-15,6 0-6 16,0 0 4-16,0 0-6 16,0 0 2-16,1 0-6 15,-4 0-2-15,-3 0-40 16,-6 0-36-16,-12-2-193 16</inkml:trace>
  <inkml:trace contextRef="#ctx0" brushRef="#br0" timeOffset="132392.99">7952 13396 377 0,'0'0'389'16,"0"0"-323"-16,0 0 134 16,0 0-19-16,0 0-90 15,0 0-19-15,0 0 3 16,0 0-8-16,0 0-22 15,0 0 1-15,0 0-2 0,0 0-24 16,0 0 5-16,0 0-9 16,0 0-9-16,0 0 13 15,0 0-10-15,0 0 6 16,0 0 2-16,0 0-12 16,10 0 12-16,5 0-15 15,9 0 0-15,-1 0-1 16,6 0-1-16,12 0-1 15,-1 0 0-15,-4 0 4 16,4 0-5-16,-9 0 1 16,-5 0 0-16,-2 0-1 15,-3 0 4-15,-6 0-3 16,-5 4 10-16,1-2-8 16,-3-2 12-16,-2 0-14 0,-1 3 1 15,0-3-1-15,0 0 1 16,-5 0-1-16,0 0 0 15,5 0 3-15,-5 0-5 16,0 0 2-16,0 0-7 16,0 0 5-16,0 3-14 15,0-3-5-15,0 0-16 16,0 2-25-16,-5 7-41 16,0-1-169-16,-5 10-517 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14:21:56.9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3049 14325 367 0,'0'0'768'0,"0"0"-694"16,0 0 50-16,0 0-7 15,0 0-63-15,0 0-31 16,0 0 5-16,-5 0-14 16,5 0-1-16,0 0 14 15,0 0-17-15,5 0 2 16,11 0 8-16,4 0-12 16,4 0 12-16,2 0-12 15,10 0-1-15,-1 6 7 16,6-4-13-16,-6 4 6 0,4-4-3 15,3 2-3 1,-1-2 5-16,4-2-6 0,5 0 0 16,-4 0-3-16,-1 0 6 15,5 0-3-15,-9 0 0 16,-1 0 1-16,-4 0-1 16,-7 0 0-16,-3 0 0 15,-10 0-1-15,3 0 4 16,-7 0-3-16,-4 0 0 15,-6 0-3-15,1 0 0 16,-3 0-3-16,0 0 2 16,0 0 3-16,0 0-7 0,0-2 6 15,0-6-3 1,-5-2 5-16,-9 0 8 0,4 1-7 16,-5 1 0-16,4-1 2 15,3 4 0-15,1-1 1 16,-2 0 0-16,7 0-3 15,-1 0 7-15,1 4-7 16,-1 2-1-16,3 0 10 16,0 0-9-16,0 0 0 15,0 0-1-15,0 0-8 16,8 0 7-16,10 0-4 16,1 2 5-16,6 8 2 15,0-2 0-15,-5 0-2 16,4 4 0-16,-8 2 2 15,-1-3-3-15,-4 1 1 0,-6-2 0 16,0 0-1-16,0-2 4 16,-5-3-3-16,0 4 5 15,0-1-4-15,0 6 12 16,-10 3-6-16,-4 1 3 16,-3-4 6-16,-7 0-8 15,8-1 6-15,-4-1-9 16,1-4-3-16,3-2 3 15,1-4-5-15,4 2-6 16,11-4-1-16,-5 0-27 16,5 2-11-16,0 4-50 15,10 0-236-15,6 5-778 0</inkml:trace>
  <inkml:trace contextRef="#ctx0" brushRef="#br0" timeOffset="56481.09">4415 16627 1123 0,'0'0'292'0,"0"0"-292"16,0 0 18-16,0 0 65 16,0 0-36-16,0 0-38 15,0 0 13-15,-5 6 0 16,5-6-8-16,0 0 11 15,0 0-10-15,0 0-4 0,0 0 3 16,0 0-8-16,0 0 4 16,0 0-5-16,0 0-5 15,5 0 0-15,5-2-3 16,9-4 3-16,11-2-1 16,1-6 4-16,8-1-4 15,3-4 1-15,9-4 0 16,-1 1-3-16,0-1 3 15,5 3-6-15,-13 0 5 16,2 6-6-16,-7 3 4 16,-6 0 3-16,-2 2-2 15,-5 1-2-15,-2-4 4 16,2 2-4-16,-3-4 1 16,3-4-3-16,-3 1 6 0,-6 3 0 15,1 0-5-15,-2 6 2 16,-7-4-3-16,1 4 4 15,-1 2-1-15,-3 0 0 16,-3 6 3-16,3-2 0 16,-4 2 0-16,0-4-4 15,0 4 4-15,0-2 0 16,0 2 3-16,0 0-2 16,0 0 5-16,0 0 3 15,0-2-3-15,0 2 10 16,-4-4-6-16,-3 4-7 15,-6 0 13-15,2-2-12 16,-4 2 7-16,-4 0 0 0,2 0-5 16,-4 0 6-16,2 0-12 15,3 0 1-15,8 0 0 16,3 0 0-16,3 0-1 16,-1 0 0-16,3 0 2 15,0 0-6-15,0 0 2 16,0 0-11-16,0 0 1 15,0 0-12-15,10-9 3 16,9 1 3-16,7-9 1 16,0 2 11-16,-2 5-6 15,1 0 8-15,-4 6 2 16,-2 4 1-16,-3 0 1 0,3 0 0 16,-2 0 2-16,-3 0-2 15,-2 0 0-15,1 4 0 16,-7 2 0-16,-1 0 3 15,0-2 0-15,-2-2 13 16,-3 4-3-16,0 2 11 16,0 6-14-16,0 3 3 15,0-1 4-15,-8 4-10 16,-3 3 5-16,1-3-1 16,-4 6-10-16,-1-4 5 15,4 0-6-15,5-2 0 16,-3-5-4-16,4-1 3 15,5-4-5-15,0 0-16 0,0-2-32 16,0-6-33-16,0-2-173 16,5-8-719-16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14:30:15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2978 9033 720 0,'0'0'68'0,"0"0"-62"15,0 0 82-15,0 0 79 16,0 0-61-16,0 0-53 16,0 0-26-16,-15-8 0 15,11 5-8-15,4 0-5 0,0 0 19 16,-1 3-3 0,1 0 6-16,0 0 15 0,-4 0-10 15,4 0 3-15,0 0-13 16,-1 0-14-16,1 0 7 15,0 0-16-15,0 0-1 16,0 0-2-16,0 0-1 16,0 0-7-16,0 0 3 15,0 0-7-15,5 0 4 16,5 0 1-16,11 0 2 16,3 0 0-16,-2 0 7 15,8 0-6-15,1-5 3 16,3-4-3-16,6-1 3 15,-4 4-2-15,0 0-2 16,-2 0 1-16,-3 4 1 16,-5 2-2-16,-2 0 0 15,-3 0 3-15,-2 0 2 0,-4 2-4 16,1 0-1-16,-1 2 0 16,1-4 4-16,-1 2-4 15,-4 2 0-15,4-4 4 16,-1 0-3-16,-4 0-1 15,4 0 0-15,-3 0-1 16,1 0 4-16,-4 0-3 16,-3 0 0-16,-3 0 0 15,2 0-2-15,-4 0 2 16,0-4 0-16,0 2-2 16,0-2 4-16,0 0-2 0,0-5 3 15,0-2 0-15,0-1 1 16,0 1-4-16,-4-3 0 15,-1 2 2-15,3 4 2 16,-3 0-4-16,2-1 0 16,-3 4 3-16,5-1 8 15,-3 3-8-15,3 3 1 16,1-3 2-16,0 3-2 16,0 0-1-16,0 0-3 15,0 0 2-15,0 0-7 16,0 0 2-16,0 0-4 15,10 0 3-15,5 3 4 0,6 6 0 16,3-1 0 0,-3 4 2-16,0-2-1 0,4 4 1 15,-6 1-2-15,-3-4 4 16,-4 0-1-16,-4-2-1 16,-2 0 0-16,-6-5-1 15,0 0 11-15,0 2-10 16,0 0 7-16,0 2 9 15,-6 0-9-15,-4 3 4 16,-5 0-7-16,-4 4-6 16,-2-4 6-16,2-2-6 15,7-1 0-15,-2-2-1 0,7 0-12 16,-1-6-7 0,3 0-24-16,5 0-50 0,-6 0-151 15,6-4-918-15</inkml:trace>
  <inkml:trace contextRef="#ctx0" brushRef="#br0" timeOffset="17018.99">4510 12998 1116 0,'0'0'148'0,"0"0"-142"15,0 0 41-15,0 0 98 16,0 0-69-16,0 0-45 16,0 0-15-16,20 0-4 15,-20 0 14-15,6-2 0 16,-6 2-15-16,5 0 2 16,-2 0-4-16,2-3 29 15,-3 3-4-15,2 0-14 0,-3 0 16 16,3 0-14-16,1 0-3 15,0 0 0-15,5 0-11 16,6 5 4-16,-1-1-6 16,10 1-6-16,0 0 10 15,12 1-8-15,2-2-2 16,2-2 3-16,9 0 0 16,2-2-3-16,7 4 0 15,-2-4 6-15,3 0-5 16,-3 0-1-16,1 0 0 15,-1 0 2-15,-2 0 1 16,6 0 0-16,1 0-3 16,6 0 4-16,-2 0-1 0,1 0-3 15,-1 0 0-15,-1 2-4 16,2-2 4-16,2 0 0 16,-2 0 0-16,-1 0 2 15,-1 0-4-15,-5 0 2 16,6 0 0-16,-4 0-3 15,2 0 4-15,-2 0-1 16,-2 0 0-16,0-2 5 16,6 2-5-16,-4 0 0 15,3 0 0-15,9-4-3 16,2 2 4-16,0 0-1 16,0-2 0-16,-1 2 2 15,3-2-5-15,3-1 3 0,0 2 0 16,0-3-3-16,3 4 5 15,-3-1-2-15,2 3 0 16,-2 0 4-16,0 0-4 16,3 0 0-16,-3 0 0 15,5 0 0-15,0 0 0 16,-1 0 0-16,-8 0-1 16,3 3 2-16,-3-1-3 15,-1 4 2-15,3-3 0 16,-1 2-3-16,-3-1 4 15,6-2-1-15,0-2 0 16,-1 0 4-16,6 0-6 16,0 0 2-16,2 0 0 0,1-2-4 15,3-2 3-15,-6 2 1 16,-2-1-1-16,-1 3 3 16,3 0-5-16,-5 0 3 15,3 0 0-15,-3 0-2 16,2 0 3-16,1-3-1 15,3 1 0-15,7-2 4 16,3-1-3-16,-4-1-1 16,2 1 0-16,1-1-4 15,-5 3 4-15,1 1 0 16,-1-4 0-16,4 0 2 16,-1-6-4-16,3 4 2 15,-1 2 0-15,-4-4 1 16,7 4 0-16,0-3-1 0,2 4 0 15,-6 2 4-15,2 0-8 16,-6 3 4-16,-2 0 0 16,-1 0-4-16,2 0 5 15,-4 0-1-15,0-6 0 16,0 3 4-16,-1 1-6 16,1-4 2-16,2 0 0 15,3 4 2-15,4-4 0 16,-4 0-2-16,0 0 0 15,-1 0-1-15,-2 4-2 0,1 0 3 16,-3-4 0 0,1 6-2-16,-1-4 5 0,3 2-3 15,-3-4 0-15,2 4 4 16,3-4-2-16,-1 0-2 16,7 1 0-16,-8 2-2 15,-3 0 2-15,-3 3 0 16,-2 0 0-16,0 0 3 15,0 0-5-15,-7 0 2 16,2 0 0-16,-6 3-1 16,3 0 4-16,1 2-3 15,-2 1 0-15,2-6 3 0,2 6 0 16,5-4-3 0,2 1 0-16,3-3-2 15,-2 0 3-15,-3 0-1 0,0 3 0 16,0-3 1-16,5 6-3 15,-5-6 2-15,-2 2 0 16,2 2 4-16,0-4-2 16,0 2-1-16,-3-2 0 15,3 0 3-15,-2 0-1 16,7 0-3-16,-5 0 0 16,-3 0-2-16,-8 0 2 15,-4 0 0-15,-6 0 0 16,-3 0 1-16,-7 0-4 15,-11 0 3-15,1 0 0 16,-14 0-2-16,-7 0 3 16,-12 0-1-16,-4 0 0 15,-3 0 1-15,0 0 0 0,0 0-1 16,0 0 0-16,0 0 2 16,0 0-2-16,0 0 0 15,0 0-9-15,0 0-33 16,-24-2-40-16,-7-4-106 15</inkml:trace>
  <inkml:trace contextRef="#ctx0" brushRef="#br0" timeOffset="18713.99">12384 13134 1352 0,'0'0'74'16,"0"0"-63"-16,0 0-11 15,0 0 11-15,98-31-5 16,-58 17 5-16,11-3 2 16,8 3 23-16,6-3 8 15,2 6-19-15,4 3 5 16,0 4-11-16,-1 4-11 15,3 0 1-15,-4 0-8 0,-4 0-1 16,1 4 3 0,6 0-3-16,2-4 9 0,7 0-8 15,5 0 0-15,5-4 12 16,11-11 6-16,0 1 9 16,3 0-19-16,-4 0-6 15,6 2 6-15,0 4-8 16,-2 0 1-16,5 4 0 15,-8 4 1-15,0 0-3 16,-6 0 0-16,-1 0 4 16,-4 6-3-16,-5 0-1 15,-5 2 0-15,4-2-3 16,-3-3 7-16,-3 2-4 16,2-5 0-16,0 0 4 15,-3 4-5-15,-2-4 1 0,-6 2 0 16,-4 1-3-1,-1 3 5-15,-3-4-2 0,2 1 0 16,-4 0 2-16,-3 0-4 16,-5-3 2-16,1 0 0 15,-6 0 1-15,-3 0 0 16,1 0-1-16,-3 0 0 16,2 0 5-16,-2 0-5 15,8 0 0-15,0 0 0 16,1 0-1-16,4-9 2 15,2-2-1-15,2 0 0 16,-7 0-5-16,-11-1 1 0,-17 10-29 16,-17 2-61-1,-7 0-221-15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13:07:29.6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14584 8692 267 0,'0'0'95'16,"0"0"49"-16,0 0-50 16,0 0-4-16,0 0-47 15,0 0-34-15,0 0 6 16,-61 11 12-16,61-11 30 16,-5 3 24-16,2-3-21 15,-4 0-33-15,3 0-20 16,3 0-5-16,1 0 34 0,0 0 16 15,0 0-8 1,-4 0 14-16,4 0-7 0,0 0 7 16,0 0 0-16,0 0-21 15,0 0 13-15,0 0-15 16,0 0-16-16,0 0 0 16,5 0-14-16,9 0 21 15,7 0-2-15,5 0-5 16,3 0 2-16,0 0-16 15,4 0 2-15,0 0 10 16,-1 0-17-16,3 0 8 16,1 0 3-16,-2-3-8 0,6 1 5 15,-4-2-5 1,4 2-2-16,1-4 8 0,-1 3-8 16,1 0 0-16,6 1 0 15,1 2 2-15,-7 0-3 16,1 0 0-16,-1 0 1 15,-3 0 9-15,3 2-9 16,4 4 6-16,-4 0-6 16,6 0 3-16,1-1-2 15,-5 0-2-15,0 1 1 16,-5-6 3-16,0 0-3 16,-5 0 1-16,-4 0-2 15,-3 0 3-15,-6-2-3 16,-1-2 0-16,-5 2 2 15,-7 2-4-15,-2-3 2 0,-1 3 0 16,-4 0-1-16,0 0-3 16,0 0-10-16,0 0-20 15,-5 0-24-15,-9 0-45 16,-7 0-322-16</inkml:trace>
  <inkml:trace contextRef="#ctx0" brushRef="#br0" timeOffset="825">14447 8565 950 0,'0'0'172'16,"0"0"-160"-16,0 0 138 16,0 0-32-16,0 0-42 15,0 0-42-15,0 0 3 16,0 0 4-16,0 0-13 0,0 0 0 16,0 0-6-16,0 0-15 15,0 0 10-15,-10 2-17 16,-5 4 0-16,-6 3 0 15,-8 5 1-15,-8 6-1 16,-2 0 0-16,3 2 1 16,-4 1 2-16,4-1-3 15,1-2 0-15,6-4 2 16,8-1 3-16,6-6-3 16,8-1 1-16,-2-5-1 15,9-1 2-15,0 1-4 16,0 3-2-16,16 3 0 15,8-1 4-15,7 4 3 0,5-8 2 16,4 6-5-16,1-2 13 16,4 0-5-16,-4-2 1 15,-1 5 4-15,0-3-9 16,-9-2-1-16,-2-3-5 16,-7 0 5-16,-8-1-11 15,-4 2-3-15,-10-4-16 16,0 2-8-16,0 2-25 15,0-2-39-15,-20 0-338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13:11:04.2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20049 11252 401 0,'0'0'307'15,"0"0"-267"-15,0 0 57 16,0 0 122-16,0 0-52 15,0 0-77-15,0 0-30 16,0-6-14-16,0 6-15 16,0 0-7-16,0 0-16 15,0 0-7-15,0 0 12 16,0 0-8-16,0 0 2 16,0 0 8-16,0 2-4 15,-1 10 5-15,-10 8-16 0,-2 2 3 16,-3 4-3-16,0-1 0 15,1 3 0-15,1-2-1 16,4 2 2-16,3 3-1 16,-2-3 0-16,4 1 1 15,3 1-3-15,-3 5 2 16,2-1 0-16,-7 2 3 16,4 7 0-16,6-1-2 15,-5 0-1-15,2-3 2 16,3-2 3-16,0-5-5 15,0 1 0-15,0-2 0 16,0 3 4-16,-2 0-4 0,-1 6 0 16,1 5 5-16,-2-3-7 15,3 3 2-15,1-3 0 16,0-2-2-16,0-1 3 16,0 1-1-16,0-3 0 15,1-1 2-15,5 1-2 16,2-1 0-16,-3 1 0 15,1 3 1-15,4-4 1 16,-2 1-2-16,-1-5 0 16,2-2 0-16,-2 5-2 15,1-2 2-15,-1 1 0 16,2 2-2-16,-4 1 3 16,0 3-1-16,-5-4 0 0,5 1 1 15,1-3-1-15,-1 0 0 16,3-1 0-16,3-1-2 15,-1-1 1-15,-3-1 1 16,2 0 0-16,-2-3 0 16,1 1-2-16,-8 4 2 15,9-4 0-15,-8 3 4 16,5 0-3-16,-6 0 3 16,3-6-4-16,2 3 4 15,0 1-1-15,1-3-3 16,0-2 0-16,3 2-2 15,-2-3 5-15,2 3-3 0,1 2 0 16,0-3 1-16,4 0-2 16,-2 0 1-16,2 1 0 15,1-1-3-15,-4-3 5 16,-1 4-2-16,0 0 0 16,-1-1 1-16,1-3-1 15,1 1 0-15,-1-3 0 16,0 0-3-16,1 2 6 15,8-2-3-15,-4 0 0 16,-3-3 2-16,7-1-4 16,0 2 2-16,2-4 0 15,1-3-3-15,2 6 4 16,6-6-1-16,-3 1 0 16,2-4-1-16,2-2-4 15,-1 0 5-15,-1-4-1 0,-1 1-2 16,1 0 0-16,0-1 3 15,2-2 0-15,0 0-1 16,0 0-5-16,-2 0 6 16,11-2-3-16,-7-4 2 15,5 0-7-15,-6 0 7 16,3 2 1-16,-1-6-1 16,-3 5-4-16,0 0 5 15,-1-4-5-15,-1 3 5 16,-7 1-14-16,4-4 13 15,-2 3 1-15,-3 1 0 16,3-4-3-16,-3 1 3 0,-1-4-4 16,1-2 2-16,3-2-22 15,-3-4 4-15,-1-3-6 16,1 1-6-16,-5 2 23 16,1-3 3-16,-5 7 6 15,-2-2 8-15,-1 4-7 16,-2 0 12-16,7-3 7 15,-4 1-18-15,0-4 5 16,4-6-7-16,-2 1 0 16,4-7 6-16,-6-1-3 15,4 2 5-15,-4-6 6 16,4 3-5-16,-4 1 7 16,-3-7-9-16,2 3-3 0,-2-5 0 15,1 5 0-15,-3 1-4 16,2-1 1-16,-3 6 0 15,4-3 26-15,-3 0-15 16,1 0-4-16,-1-5 10 16,0-7-17-16,2-4 2 15,1-7-3-15,3 1 2 16,-1 2-4-16,0 0 2 16,1 9 0-16,-3 7-2 15,-2 3 8-15,-5 4-6 16,4 0 10-16,-1-3-8 15,1-3 4-15,-5-2-6 0,2-3 0 16,-2 2-3-16,0 3 6 16,0 3-3-16,0 4 0 15,0-1 2-15,0-3 3 16,0 3-5-16,0-3 1 16,0 0-1-16,-5 0 3 15,-1 3-3-15,1 5 0 16,-2 4 2-16,4 3-3 15,3-5 1-15,0 8 0 16,-2 2-1-16,2-1 3 16,-3 7-2-16,3 2 9 15,0 0-5-15,0 1 8 16,0 0-12-16,0 1 0 16,0 4 0-16,0-2 6 15,0 2-5-15,0 0 4 0,-2 0-1 16,2 0 16-16,-9 6-10 15,4 4 0-15,-9 10-4 16,2 0-2-16,-1-1-4 16,2-1 6-16,-1 2-3 15,0-3-2-15,5-3-1 16,2-3 0-16,2-6-3 16,3-1 3-16,0-4-1 15,0 0-4-15,0 0-9 16,0-4 10-16,0-12-15 15,0-13 8-15,10-7 7 16,-1-4 2-16,1 3 2 0,-5 1 0 16,4-1 4-16,-4 3-5 15,2 0 1-15,3-5 0 16,-1 2 3-16,3 1-1 16,-4 2-2-16,3 8 5 15,-3 7-4-15,-1 7 5 16,-3 6-3-16,-3 6 4 15,-1 0 8-15,0 0-13 16,0 0 7-16,0 0-1 16,4 0-5-16,3 10-2 15,7 12-1-15,1 6 0 16,1 9 15-16,-1 5-12 16,-5 1 1-16,4 2 2 0,-7-6-6 15,3-8 5-15,-1-3-5 16,0-9 0-16,-4-4-4 15,-3-6-5-15,1-4-13 16,-1-5-30-16,-2 0-114 16,0-17-927-16</inkml:trace>
  <inkml:trace contextRef="#ctx0" brushRef="#br0" timeOffset="8081.68">21937 11379 287 0,'0'0'65'16,"0"0"41"-16,0 0 57 0,0 0 55 15,0 0-90-15,0 0-84 16,0 0-2-16,-63-32-35 16,63 24 22-16,0 2-18 15,0 4-5-15,0-1-12 16,0 3-194-16</inkml:trace>
  <inkml:trace contextRef="#ctx0" brushRef="#br0" timeOffset="9048.68">21600 11424 818 0,'0'0'96'15,"0"0"-17"-15,0 0 103 16,0 0-66-16,0 0-90 16,0 0 0-16,5-3 14 15,0-3-6-15,0 3 12 16,0-2-31-16,4 2-4 15,1-6 0-15,2 7-9 16,2-1 0-16,2-2-2 16,-1 5 3-16,4-4-5 15,-2-2 2-15,2 2 0 0,5-2-1 16,-3-4-6-16,1 6 6 16,-3-5-7-16,-3 4-10 15,-1-1 17-15,-6 3-32 16,-2 0-25-16,2 0 4 15,-4 3 5-15,-4-3 27 16,5 3-7-16,-6-2-9 16,3 2 34-16,2 0 1 15,0 0 3-15,6-3-4 16,2-6 7-16,5 4-3 16,1-1 0-16,1-6 1 0,-4 10-6 15,-1-6 5-15,-4 8 0 16,-6-6 20-16,3 6-12 15,-6-4 19-15,2 4 3 16,-3 0-26-16,3 0 4 16,6 0-8-16,0 0-3 15,1 0-2-15,4 0-67 16,-1 0-106-16,2-2-129 16,-6 2-228-16</inkml:trace>
  <inkml:trace contextRef="#ctx0" brushRef="#br0" timeOffset="11527.69">18632 7224 1271 0,'0'0'27'15,"0"0"-22"-15,0 0 64 16,0 0 11-16,0 0-46 15,0 0-12-15,5 0-8 16,-3 0-9-16,6-8 14 16,4 0-19-16,7-7 1 15,5-1 0-15,7-4 1 16,5-3-2-16,9-2 0 16,5 2 3-16,2-3-4 0,0 6 1 15,3-2 0 1,3 5-1-16,4 1 2 0,5 2-1 15,2 0 0-15,-3 2 5 16,-6 1-7-16,-3-3 2 16,-2 2 0-16,0 1 6 15,0-4-5-15,-3 5 6 16,5-2 7-16,-7 4-14 16,-5-1 22-16,-1 1-12 15,-2 0-2-15,-8 2 11 16,-3 0-11-16,-2 0 1 15,-6 0-3-15,-2 2-3 16,-8-2 7-16,-2 6-10 0,-6-4 0 16,-2 2 5-1,-3 2-2-15,0 0-1 0,0 0 6 16,0 0-7-16,0 0 16 16,0 0-15-16,0 0-2 15,0 0 2-15,0 0 0 16,0 0-2-16,0 0 0 15,0 0 2-15,0 0-6 16,0 0 4-16,0 0 0 16,0 0-4-16,0 0 3 15,0 0-12-15,0 0-45 16,-3 0-162-16</inkml:trace>
  <inkml:trace contextRef="#ctx0" brushRef="#br0" timeOffset="121063.05">22692 11398 809 0,'0'0'63'0,"0"0"-63"15,0 0-4-15,0 0 0 16,0 0-99-16,0 0-58 0,0 0 118 16,0 0 43-16,0 0 158 15,0 0 83-15,0 0-17 16,-2 0-75-16,-1 0-64 15,-3 0-15-15,6 0-13 16,0 0-20-16,0 0 4 16,0 0-14-16,0 0-4 15,0-3-17-15,0 1-6 16,9-4 0-16,8-6 0 16,7-2 0-16,2-2 6 15,9-4-5-15,-3 6-1 16,-2-3 2-16,-1 5 0 0,-8 8-2 15,-6-2 2-15,-6 6-2 16,-7 0 12-16,1 0-7 16,-3 0-1-16,2-4 5 15,-2 4-8-15,3 0 2 16,-1 0-3-16,3-2 1 16,0 2 0-16,-1 0-1 15,1 0 0-15,-5 0 1 16,2 0 1-16,-2 0-2 15,3 0 0-15,-3 0 3 16,2 0-4-16,1-4 1 16,-1 4 0-16,-2 0-2 0,3 0 2 15,-3 0 0-15,0 0-3 16,0 0-20-16,0 0 1 16,0 0-50-16,0 0-108 15,0 4-451-15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13:14:58.1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10687 5921 327 0,'0'0'457'16,"0"0"-455"-16,0 0 40 16,0 0 139-16,0 0-61 15,0 0-49-15,0 0-29 16,0 0 6-16,0 0 7 15,0 0-14-15,0 0 5 16,0 0-7-16,0 0-14 0,0 0 5 16,0 0-16-16,0 0-6 15,3 0 6-15,8 0-13 16,6 0 7-16,7-4 7 16,7 2-12-16,4-2 16 15,4 2-13-15,-1 2-4 16,7 0 12-16,-4 0-14 15,2 0 4-15,-1 0 3 16,-1 0-6-16,4 0 10 16,1 0-10-16,-1 0 0 15,0 0 12-15,5 0-12 16,-4 0 6-16,9 0 0 0,-3 0-7 16,-2 0 7-16,7 0-7 15,-4 0 0-15,4 0 4 16,-2-2 0-16,6 2-3 15,-5 0-1-15,3 0 4 16,-7 0-4-16,10-4 0 16,-4 2 0-16,3-2 0 15,-5 2 4-15,1-1-4 16,-3 3 9-16,-3 0-7 16,-1 0 12-16,-3 0-9 15,-2 5 3-15,10 1 1 16,-4-2-7-16,5-4 7 15,9 0-9-15,0 0 4 0,-3-4-3 16,7-4-1 0,-3 0 0-16,1 2 0 0,-7 3 0 15,-3 0 0-15,-3 3 0 16,-8 0 3-16,11 0-3 16,-2-3 0-16,9-2 0 15,-2 2-3-15,3 0 4 16,-5 0-1-16,-3 3 2 15,-2 0 1-15,-8 0 2 16,-2 0-4-16,-6 0-1 16,3 0 2-16,-3 0 0 15,6 0-2-15,-4 0 0 0,9 0 3 16,2-2-5 0,7-7 2-16,-6 0 0 0,0 1-2 15,-8 8 5-15,-12-2-3 16,-4-2 0-16,2 4 1 15,-7 0-3-15,-3 0 2 16,0 0 0-16,3 0-3 16,-3 0 3-16,4 0 0 15,5 0 0-15,-3 0 2 16,1-2-3-16,-2-2 1 16,-4 4 0-16,-3 0-4 15,5 0 6-15,-7 0-2 16,2 0 0-16,-3 0 3 15,4 0-7-15,-1 0 4 16,-1 0 0-16,6 0-4 0,5 4 5 16,2-2-1-16,3 2 4 15,-6-2-1-15,-4 4-3 16,0-6 0-16,-8 6 0 16,-1-6-3-16,-3 0 5 15,2 0-2-15,0 0 0 16,-4 0 3-16,-3 0-5 15,2 0 2-15,-4 2 0 16,2 1-1-16,-2-3 1 16,4 3 0-16,-9-3 0 15,5 0-7-15,-5 0-2 16,5 0-23-16,-5 0-32 0,0 0-41 16,-14-14-357-16</inkml:trace>
  <inkml:trace contextRef="#ctx0" brushRef="#br0" timeOffset="89358.66">9242 15397 1006 0,'0'0'345'0,"0"0"-345"16,0 0 0-16,0 0 92 15,0 0-45-15,0 0 9 16,0 0-31-16,0 0-6 15,-31-8-1-15,31 8-12 16,0 0 6-16,0 0 0 16,0 0 1-16,0 0 6 15,0 0-14-15,0 0-3 0,5 0-2 16,19 0 4 0,4 0-2-16,11 0 8 0,11 0-7 15,5 0 12-15,7 0-13 16,14 0 3-16,3 0 1 15,2 0-5-15,2 0 2 16,1 0-3-16,3 0 2 16,4 0 2-16,0 6-4 15,16 2 0-15,-2-2 4 16,7 5-2-16,-10-6-2 16,-2 4 0-16,-14 2 0 15,-5 1-1-15,-6-1 1 16,-4 3 0-16,0-6 0 15,-9 4 3-15,-4-6-3 16,-6 2 0-16,-6-5 2 0,-6 2-2 16,-9-5 0-16,-7 0 0 15,-8 0-1-15,-6 0 2 16,-5 0-1-16,-5 0 0 16,4 0-2-16,-4 0 0 15,0 0-1-15,0 0 3 16,0-14 0-16,0-2 3 15,-4-8-3-15,-1 2 0 16,-2-1 1-16,-7 5-2 16,9-6 1-16,-9 2 0 15,4-1-1-15,-5 1 2 16,-1-4-1-16,-5 1 0 0,6-1 2 16,-1 0-3-16,1 7 1 15,1 2 0-15,4 6 1 16,5 3 1-16,-1 2 1 15,6 4 11-15,0 2-7 16,0 0 4-16,0 0-11 16,0 0 0-16,0 0-1 15,6 10-11-15,13 7 11 16,8 6-1-16,8 0 4 16,-1 2-2-16,2-3 0 15,0 1 0-15,-1 2-1 16,-6-2 0-16,-7-3 1 15,-3 0 0-15,-3-4 0 0,-11 2-2 16,5-4 2 0,-10 0 0-16,0 0 9 0,0 3 0 15,0-3 6-15,0 6 1 16,-15-1-8-16,-1 4 15 16,-8 0-10-16,2-1 0 15,-2-2 4-15,0-1-12 16,3-5 1-16,5-2-6 15,1-4 2-15,5-2-6 16,1 0-2-16,2-4-16 16,2-2-9-16,-4 0-35 15,2 0-43-15,2-8-181 0</inkml:trace>
  <inkml:trace contextRef="#ctx0" brushRef="#br0" timeOffset="119785.5">3948 2446 830 0,'0'0'21'0,"0"0"12"16,0 0 162-16,0 0-127 15,0 0-2-15,0 0 1 16,0 0-3-16,-34 3-10 16,34-3-10-16,0 0-1 15,0-3-7-15,-5 0-13 16,-6 3-3-16,6-2-2 15,0-1-13-15,-5 3 8 16,-1-3-6-16,1 0-7 16,-4 3 11-16,-1-3-6 15,-1 3 2-15,-8 0 1 0,-2 0-4 16,0 0 1-16,0 0 3 16,-3 0-2-16,-2 0 2 15,5 0-2-15,-3 0 0 16,5 0 5-16,3 0-8 15,1 0 1-15,4 0 2 16,6 0-6-16,5 0 2 16,-1 0-1-16,3 0-1 15,1 0 0-15,2 0-2 16,-3 6 1-16,3 5-2 16,-2 6 2-16,2 6-1 15,-3 5 2-15,3 0 0 0,0 1 0 16,0 5 2-16,0 2-2 15,0 1 0-15,3 2 2 16,-1 3 2-16,3-2-4 16,-2 3 2-16,3-7 3 15,-6 3-1-15,1 1-1 16,-1-3 1-16,0 3-4 16,4-1 6-16,-4 3-6 15,5 3 0-15,-5 1 4 16,0 4-4-16,5 1 2 15,-5 0-2-15,0 0 2 16,0-1-2-16,0 4 1 16,0-1-1-16,0-2 5 0,0 3-4 15,0-3 6-15,0 2 0 16,-10-1-1-16,6-2 3 16,3 4-8-16,-5-4 1 15,6-4-2-15,0-3 1 16,0-1-1-16,0-3 0 15,0-5 2-15,0-1-1 16,6-5-1-16,-1-4 0 16,0-5-2-16,0-7 3 15,-5-2-1-15,0 0 0 16,0-6 0-16,0 0 2 16,0-2-2-16,0 2 0 0,0-2 0 15,0 2 1-15,0-2-1 16,0 4 0-16,0 0 0 15,0-4 2-15,0 4-2 16,0 2 0-16,0-2-1 16,0-1 2-16,0 4-1 15,0-6 0-15,0 5 0 16,0-5-2-16,0 2 2 16,0 1 0-16,0 0-1 15,0-4 2-15,0 8-1 16,0-6 0-16,0 2 1 15,0 0-2-15,0 0 1 0,0-1 0 16,0-2-1 0,0 6 2-16,0-4-1 0,0 4 0 15,0-1 2-15,0 0 3 16,0 2 0-16,0-2 0 16,-5 0 0-16,5-2-5 15,0-4 1-15,0 2-1 16,0-2-3-16,0 1 1 15,0 0 1-15,0 3 0 16,0-1-2-16,0 1 2 16,0 0 1-16,5-1-1 15,5 4-2-15,4-3 2 16,-3-2-4-16,4 0-3 16,1 2 5-16,4-1-3 15,4 0 6-15,-1 1-1 0,1 0 1 16,0-3-1-16,2 2 1 15,0 1 0-15,3-3-1 16,-3 3-2-16,0-4 0 16,-2 1 0-16,-7 0-1 15,2-1 2-15,-9-2-1 16,-5 4-2-16,1-2 1 16,-6 1-14-16,0 0-24 15,-6 3-65-15,-4 2-235 16</inkml:trace>
  <inkml:trace contextRef="#ctx0" brushRef="#br0" timeOffset="132263.85">2699 4193 377 0,'0'0'788'0,"0"0"-783"16,0 0-8-16,0 0 6 15,0 0 70-15,0 0-18 16,0 0-10-16,0 0 12 16,-29-16-16-16,29 16 0 15,0 0 11-15,0 0-26 16,0 0 1-16,0 0-2 16,0 0-23-16,0 0 7 15,0 0-9-15,0 0-5 0,5-6 4 16,19 0 0-1,-1 0 1-15,6 0 0 0,5-2 3 16,3 0 4-16,7 2-7 16,3 0 2-16,-1-2 0 15,-1 3 4-15,-5-1-6 16,-1 0 0-16,-2 4 6 16,-1-4-2-16,0 6-4 15,2-4 0-15,-5 4 6 16,-4 0-3-16,5 0 5 15,-8 0 1-15,-5 0-8 16,3 0 12-16,-3 4-12 16,-1-4 1-16,-4 2 1 0,4-2 0 15,-4 0-3-15,3 0 0 16,-4 0 3-16,-1 0-3 16,-2 0 0-16,-1 0 0 15,-1 0-3-15,-1 0 4 16,1 0-1-16,0 0 0 15,1-2-12-15,-3-2 11 16,-1 2-14-16,-2 0 4 16,-1-2 8-16,-3 4-5 15,-1-2 8-15,0 2 0 16,0 0 3-16,0-4 2 16,0 4-5-16,0-2 0 15,0 0 6-15,0-2-5 16,0-2 8-16,0-4-2 0,-1-2-4 15,-4 1 11-15,-1-1-9 16,-2 4 0-16,3 2 6 16,-1 0-9-16,6 4 5 15,-5 0-7-15,5 2 6 16,0-4-7-16,0 4 1 16,0 0 0-16,0 0-4 15,0 0-3-15,0 0 2 16,0 0-1-16,16 0 0 15,3 0 1-15,1 0 5 16,1 8 0-16,5 4-4 16,-2 2 8-16,-3 3-4 0,4 5 0 15,0-2 2-15,-10-2 3 16,1-2-5-16,-1-2 0 16,-5-5 6-16,-4 2-4 15,-6-8 2-15,0-1 5 16,0 4-1-16,-6 2 29 15,-14 4-14-15,-6 2-13 16,-3-2 10-16,-2-4-17 16,5-3 4-16,2-1-7 15,3-4-21-15,6 0 2 16,11 0-37-16,4 0-73 16,0-6-464-16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13:25:00.2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3898 8996 1119 0,'0'0'83'16,"0"0"-48"-16,0 0 27 0,0 0 46 15,0 0-43-15,0 0-6 16,0 0-15-16,5-4 2 16,-5 4-14-16,0 0-10 15,0 0-5-15,0 0-9 16,0 0 5-16,0 0-3 16,0 0-3-16,0 0 10 15,0 0-10-15,-5-4 4 16,-9 2-2-16,-8-4-6 15,-7 2-2-15,0 0-1 16,-8-2 4-16,1 0-6 16,-3-2 2-16,2-1 0 15,1 1-1-15,2-1 0 0,4 4 1 16,5 5 0 0,-1-4 1-16,12 4-2 0,-2 0 1 15,1 0 0-15,5 0 0 16,4 0-1-16,-4 0 0 15,5 0 0-15,0 4-9 16,-4 7 8-16,-1 6-6 16,-2 6 7-16,-2 1-1 15,4 10-1-15,5 3 3 16,-1 3-1-16,-2 7 1 16,6-1-1-16,-1 1 1 15,1 5 0-15,2 1-1 0,-5 4 2 16,1 10-1-1,4 4 0-15,0-1 2 0,-1 3-3 16,-3 2 1-16,2 4 0 16,-3-1-1-16,-3 1 3 15,6 0-2-15,-7 0 0 16,-1 6 2-16,0 0-4 16,-4 5 2-16,2 6 0 15,-4 0 0-15,-3 9 1 16,-1 2-1-16,4-2 0 15,-5-2 1-15,2 5 0 16,4-4-1-16,1 0 0 16,2-1-2-16,-2 0 3 15,-1 2-1-15,5 2 0 16,-1 1 1-16,1-5-3 0,1 0 2 16,2-2 0-16,4-2-1 15,-2-3 1-15,5 0 0 16,0-6 0-16,0 1 1 15,0-4-2-15,0 0 1 16,0 1-2-16,5-6-1 16,0 0 3-16,0-3 0 15,-1-3 0-15,1 3 0 16,-5-3-2-16,5 1 2 16,0 2 0-16,-5-4-1 15,5 4 0-15,-5 0 1 16,0 3 0-16,6 6 2 0,-6 2-5 15,0-2 3-15,0-4 0 16,0-2-2-16,0-3 2 16,0-5 0-16,0-7 0 15,0-5 0-15,0-8 0 16,0-6 0-16,0-12 0 16,0-10 0-16,5-9-2 15,3-3 2-15,-6-8 0 16,1-4 0-16,-1 2-2 15,-2-2 2-15,0 2 0 16,0-2 1-16,0 6 0 16,0 1 1-16,0 0-2 15,-7 2 2-15,4 3-2 0,-2 2 0 16,5-2 0 0,-5 0-1-16,5-2 1 0,0-4 0 15,0-2-1-15,13 0-6 16,3 2 5-16,6 1-1 15,7-3 3-15,13-1-2 16,6-2 3-16,4-1-1 16,3-2 0-16,2 0 0 15,6-2 1-15,-1-1-1 16,4 0 1-16,-6 1 2 16,-8-2 8-16,-13 2-9 15,-8 2-2-15,-12 0 2 0,-3 0-6 16,-11 0 4-1,-5 0-12-15,0 6-18 0,0-1-81 16,0 0-223-16</inkml:trace>
  <inkml:trace contextRef="#ctx0" brushRef="#br0" timeOffset="29156.84">16196 6457 870 0,'0'0'385'16,"0"0"-375"-16,0 0-10 16,0 0 83-16,0 0 1 15,0 0-48-15,0 0-20 16,0 0 9-16,0 0-7 0,0 0-6 15,0 0-5-15,0 0-4 16,0 6 2-16,0 8-1 16,0 5 1-16,0 1 4 15,2-4-7-15,1 4 2 16,-1-2 0-16,3-1-4 16,4-1 3-16,-4-4-3 15,5 0 0-15,4-2-2 16,1 2 2-16,1-4 0 15,-1-2 0-15,6 2 0 16,-2-5 0-16,-4 3 0 16,1-4 0-16,-1-2 0 0,1 4 1 15,3-2-1-15,2-2 1 16,3 2 0 0,2 2 6-16,1-2 2 0,8 2-7 15,-1-2 7-15,2 0-8 16,9 2 3-16,0-2-4 15,1 4 1-15,6-2 2 16,-2-2-2-16,0 4-1 16,5-4 5-16,-5 2-3 15,7 1 2-15,3-2-4 16,6-1 2-16,4-2-1 16,1 0-1-16,1 0 0 15,-1 0-2-15,3 0 3 0,-7 0-1 16,-2 0 0-1,1 0 2-15,-4 3-2 0,-2 0 4 16,4 3-2-16,3-3 6 16,4-1-7-16,-1 1 0 15,-4-3-1-15,-1 3 0 16,1 0-2-16,-4-3 2 16,2 0 0-16,-2 0 5 15,0 0-1-15,-4 0-1 16,2 0 2-16,-3 0-3 15,4 0 0-15,-6 0-2 16,0 3 0-16,-9-1 6 0,6 4-4 16,-4-3 3-1,0 0 2-15,8-3-5 0,-1 0-1 16,0 0-1-16,7 0 0 16,-7-3 0-16,-2 0 0 15,-10 3 0-15,1 0 0 16,-8 0 0-16,3 0 0 15,-1 0 2-15,7 0-1 16,0 0 1-16,0 0 0 16,1 0-2-16,6 0 0 15,-2 0 0-15,3 0 0 16,1 0 0-16,1 0 1 16,0 0-1-16,0 0 1 15,0-2-1-15,-3-2 0 16,-2-1-1-16,5-1 0 0,0 1-1 15,7-1 2-15,2 0-4 16,-2 1 3-16,-6-1 1 16,-2 4-2-16,-8-2 0 15,-4 2 2-15,3 2 0 16,-4 0 2-16,2 0-4 16,-2-4 2-16,-1 4 0 15,1 0 0-15,-1 0 2 16,-2 0-2-16,1 0 0 15,1 0 0-15,-4 0 2 16,-1 0-1-16,-1 4 1 16,2-2-2-16,4 4 2 0,3 0-2 15,0-4 0-15,-2 1 1 16,1 0-4-16,-1 0 3 16,4 0 0-16,-6-3 0 15,3 0 0-15,-3 0 0 16,1 0 0-16,-4 0 0 15,-5 0-3-15,-5 0 3 16,2 0 0-16,-6 0-2 16,-1 0 2-16,-1 0 0 15,-1 0 0-15,-3 0 0 16,4 0-2-16,-1 0 2 16,7 0-5-16,0 0 2 15,-2 0 1-15,-5-3 2 0,-3-3 0 16,-6 3 0-1,0 1 0-15,-3-1 0 0,2-2 0 16,-4-1 2-16,0 0 0 16,0-2-2-16,-5-4 6 15,9-4-6-15,-7-2 7 16,1-1-6-16,-1 1 0 16,1 4 5-16,-1 0-3 15,1 3 0-15,-1 0-3 16,2 5 3-16,-3-2-6 15,-1 2 3-15,4 1-6 16,-4 1-3-16,0-1-11 0,0 5-2 16,0 0-11-1,0 0-23-15,-4 5-144 0</inkml:trace>
  <inkml:trace contextRef="#ctx0" brushRef="#br0" timeOffset="53768.3">2412 9601 523 0,'0'0'383'0,"0"0"-324"15,0 0 110-15,0 0-68 16,0 0-66-16,0 0-19 16,0 0 15-16,0 0 14 15,0 0-21-15,0 0-5 16,0 0 4-16,0 0 7 0,0 0 97 15,0 0-127-15,0 0 0 16,0 0 14-16,0 0-12 16,0 0 2-16,0 0-3 15,0 0 2-15,0 0-3 16,1 0 0-16,5 0 2 16,2 0 1-16,-3 0-3 15,6 0 4-15,-1 0-3 16,9 0 0-16,-2 0 2 15,2 0-3-15,7 0 0 16,0 0 0-16,-2 0 2 16,2 0-3-16,3 0 1 0,-3 0 0 15,0-4 0-15,-2 4 2 16,-4-2-2-16,1 0 0 16,3 2 0-16,-3 0 4 15,5 0-4-15,0 0 2 16,5 0 3-16,3 0-4 15,1 0 0-15,-4 0-1 16,8-4 1-16,-8 2 0 16,5 2-1-16,-6-4 0 15,-5 4 3-15,1 0-1 16,-2 0 3-16,2-2 1 16,0-1-4-16,-2-2 4 15,7 1-6-15,-5 2 0 0,3-1 0 16,-8 0 1-16,3 3-1 15,-8 0 0-15,-6-3 1 16,0 3-1-16,1 0 0 16,-1-2 0-16,0-1 0 15,-1 0 0-15,1 0 0 16,2 0 0-16,-3 1 0 16,1-2-2-16,1 2 1 15,-1-1-4-15,-1 3 4 16,-4-3-3-16,-5 1 3 15,0 2 1-15,0-4 0 16,0 2-1-16,0-4 1 16,0-2 0-16,0-1 0 15,0 0 1-15,0 4 1 0,0-1 2 16,0 1 2-16,-5-1 10 16,1 1-3-16,-1 1-2 15,3 4 1-15,-1-5-4 16,3 2-1-16,-5 3-2 15,5 0-5-15,0 0 2 16,0 0-2-16,0 0-5 16,0 0 1-16,0 0-4 15,10 3 5-15,4 6 3 16,-2 2 0-16,2 3-1 16,6 0 1-16,-4 2 0 15,-1-1-2-15,1-1 3 16,-6 0-1-16,-1-6 0 0,-4 4 1 15,-5-6-1-15,5-4 0 16,-5 4 0-16,0-4 2 16,0-2 5-16,0 4 13 15,-5 2 1-15,-9-2-11 16,-1 6 8-16,-6-8-5 16,0 6-1-16,6-2-4 15,4-6-8-15,1 3 3 16,7-3-3-16,1 0 0 15,-2 0-2-15,4 3-7 16,0-3-25-16,0 0-32 16,0 6-65-16,0-6-328 0</inkml:trace>
  <inkml:trace contextRef="#ctx0" brushRef="#br0" timeOffset="69237.5">5602 9922 100 0,'0'0'878'0,"0"0"-833"16,0 0 6-16,0 0 118 16,0 0-101-16,0 0-25 15,0 0-13-15,0 0-8 16,-10 0-4-16,10 0-13 16,0 0 11-16,0 0 10 15,0 0-4-15,0 0 14 16,-6 0-5-16,3 0-9 0,-2 0 3 15,0 0-13 1,3-3-5-16,2 1 2 0,-4 2-8 16,4-3 1-16,0 3-2 15,0 0 2-15,0 0 0 16,0 0-2-16,0 0 0 16,0 0-1-16,0 0 2 15,0 0-1-15,0 0 0 16,0 0 2-16,0 0-1 15,0 3-1-15,0 2 0 16,0-2-1-16,0 0 1 16,0 0 0-16,0-3 0 15,0 0 1-15,0 0-4 16,0 0 3-16,0 0-3 0,0 2 2 16,0-2-12-16,4 0 9 15,3 4 4-15,-2-2-5 16,-2 1 4-16,8 0 0 15,-6-1 1-15,9 2-3 16,-4-2 1-16,6 2 2 16,-1-2-1-16,1-2-2 15,2 2 0-15,0-2 1 16,2 0 1-16,4 0-3 16,2 0 4-16,0 0 0 15,3 0 0-15,-3 0 1 16,4 0-3-16,4-4 2 15,-3-2 0-15,0 0-1 16,0 3 2-16,-2-2-1 0,6 1 0 16,-8 4 3-16,-3 0-3 15,2 0 0-15,-2 0 0 16,-3 0-2-16,-5 0 4 16,8 0-2-16,-7 0 4 15,2 0-3-15,2 0 1 16,-6 0-2-16,1-2 0 15,-1 2 3-15,-1-3-1 16,1 0-2-16,-6 3 1 16,-7 0 1-16,3 0 0 15,-5 0-2-15,0 0 0 16,0 0 9-16,0 0-9 16,0 0 3-16,0 0 0 0,0 0-2 15,0 0 1-15,0 0-2 16,0-3 0-16,0 3 4 15,0 0-2-15,0-3 2 16,0 1 2-16,0-7-3 16,3 1-1-16,-3-6-2 15,5 2 0-15,-3 2 1 16,2-2-1-16,-3 6 0 16,-1 4 0-16,0 2 2 15,0-4-5-15,0 4 3 16,0 0-12-16,0 0-15 0,0 12-135 15,0 8-609 1</inkml:trace>
  <inkml:trace contextRef="#ctx0" brushRef="#br0" timeOffset="76684.89">4079 14469 377 0,'0'0'163'0,"0"0"72"0,0 0-34 16,0 0-71-1,0 0-35-15,0 0-14 0,0 0-27 16,-8 0-8-16,8 0-12 15,0 0-10-15,0 0 4 16,-6 0-5-16,6 0 13 16,0 0-9-16,0 0-10 15,-5 8 2-15,0 6-14 16,0 4 1-16,-4 2 2 16,4-4-8-16,3 4 7 15,-1-3-7-15,-2-3 0 16,5 0 3-16,-2-6-1 15,2-2-2-15,0 0 0 16,0-6 1-16,0 2-1 16,0-2 0-16,0 0 0 0,0 0 0 15,0 0 1-15,0 0-1 16,0 0 0-16,0 0 1 16,0 0-2-16,0 0 1 15,0 0-1-15,0 0 0 16,0 6-4-16,0-3 4 15,0 3 0-15,7-3 2 16,1 2-3-16,3-2-1 16,-1 0 3-16,1 0-2 15,4-3 3-15,1 3-1 16,2-3 0-16,-2 2 2 16,8-2-2-16,2 0 0 0,0 0 0 15,-2 0-2-15,2 0 2 16,0 0 0-16,3 0 1 15,-3 0 0-15,0 0-1 16,-2 0 0-16,-2 0 0 16,2 0 0-16,7 0 0 15,-5-5 0-15,-2-1 0 16,-3 3 1-16,-6 3-1 16,1 0 0-16,-2 0 0 15,6 0 3-15,-4 0-3 16,-1 0 1-16,6 0-1 15,-2 0 1-15,5 0-2 16,-3 0 1-16,-6 0 0 16,1 0 0-16,3 0 0 15,-7 0 0-15,-2 0 0 0,4 0 1 16,-4 0-2-16,-5 0 1 16,0 0 0-16,6 0 0 15,-11 0 0-15,8 0 0 16,-2-3 0-16,-5 1 3 15,3-1-3-15,-4 0 0 16,1 3 0-16,-1-3 3 16,4 0-2-16,-4-3 0 15,2 4 3-15,-2-6-4 16,3-2 2-16,-1 6-2 0,1-2 2 16,-3 0-3-1,0 3 1-15,2 3 0 0,-2 0-1 16,0-3 3-16,0 3-2 15,0 0 0-15,3-2 2 16,-3-4-5-16,2-3 1 16,3 1-15-16,-1 2-14 15,-4 0-17-15,5 6-7 16,-5 0-52-16,0 12-84 16,0 11-276-16</inkml:trace>
  <inkml:trace contextRef="#ctx0" brushRef="#br0" timeOffset="80390.8">5592 14598 372 0,'0'0'435'0,"0"0"-416"0,0 0 143 16,0 0 30-16,0 0-107 15,0 0 7-15,0 0 9 16,-6 0-25-16,6 0-13 16,-3 0-22-16,3 0-9 15,-5 0 2-15,3 10-20 16,-3 6-7-16,-4 12-5 15,2 3-1-15,-1 3 2 16,6 0-3-16,-1-3 0 16,1-3-3-16,2-8 2 15,0-6 1-15,0-5-4 16,7-3-12-16,7-6 3 16,3 0-4-16,2 0 5 0,7-6 10 15,3-6-8-15,-3-2 8 16,13 1 2-16,-8-5 0 15,16 2-4-15,-2-2-1 16,-1 4-7-16,6 6 8 16,-3-1-3-16,-2 7 7 15,1 2 0-15,-1 0 0 16,0 0 2-16,-4 0-2 16,4 0 0-16,-4 0-1 15,-1 0 2-15,-9 0-1 16,8 5 0-16,-8 4 2 15,0-1 1-15,-5 1-2 16,4-1 2-16,-6-2 1 16,2-6-3-16,-6 0-1 0,6 0 0 15,-2 0-9-15,-7-4 5 16,2 0-2-16,-8 0 6 16,-1 2-4-16,-5 2 6 15,-1 0-2-15,-4-3 0 16,0 3 1-16,0-3 8 15,0 3-3-15,0-3-6 16,0-5 0-16,0-1 3 16,-4-2-2-16,2-3 1 15,-6 0-1-15,3 0 3 16,0 0-4-16,-1 2 0 0,1 1 7 16,5-1-6-1,-5 7 3-15,5 0 0 0,-3-1-4 16,1 0 1-16,-2 6-1 15,3 0-4-15,-8 0-3 16,2 0-53-16,-3 17-135 16,1 0-717-16</inkml:trace>
  <inkml:trace contextRef="#ctx0" brushRef="#br0" timeOffset="82235.85">3893 14345 602 0,'0'0'65'0,"0"0"94"15,0 0 115-15,0 0-100 16,0 0-66-16,0 0-14 0,0 0-14 16,0 0-14-1,0 0-23-15,0 0-16 0,0 0 1 16,0 0-14-16,0 0-2 15,-10 0-5-15,-6-6-4 16,-3 0-3-16,-1-2 0 16,-1 0 0-16,-5-1 5 15,2 1-3-15,-2-4 2 16,0 1 3-16,2-6-6 16,-2 1 2-16,-3-8-3 15,3-3 0-15,-3-5 0 16,1-4 1-16,-1-3-1 15,5-7 0-15,-2 1 2 16,0-3-2-16,2-1 0 0,-2-4 2 16,-5 3-1-16,7-5-1 15,2 2 0-15,3-1 0 16,3 1 3-16,6 2-3 16,1 1 0-16,4-2 0 15,4 1 0-15,-3-2 0 16,-1-3 0-16,5-1 1 15,-2-2 1-15,2 3-2 16,0-3 0-16,0 5 0 16,0 0-2-16,0 4 2 15,11 1 0-15,1 7-1 16,1 6 0-16,3 1 1 16,5-1 0-16,3 2 0 0,2-3-3 15,-2 1 3 1,1-1 0-16,-4 3 0 0,5 3 2 15,0 0-3-15,3 0 1 16,-3 3 0-16,3-1 0 16,-3 1 0-16,0 6 0 15,0-4 0-15,-2 7 1 16,2-1-1-16,0 2 0 16,-2 8 0-16,-4 1-1 15,-1 0 1-15,-3 1 0 16,-6 5 0-16,6-5 0 15,-1 2 0-15,-1-2 0 16,1-4 1-16,-3 1-2 16,2 2 1-16,-3 4 0 0,2-1 0 15,-7 3 2-15,-5 3-2 16,3-2 0-16,-4 2 0 16,0 0-2-16,0 0 3 15,0 0-2-15,0 0 1 16,0 0-8-16,0 0 8 15,0-3-1-15,0 3 1 16,0 0-1-16,0-3 1 16,0-3-1-16,0-2 1 15,-5-3 1-15,-4 3 4 16,4-2-5-16,-6 4 0 16,6 4 7-16,5 0-3 15,-5 2 3-15,5 0 5 0,0 0-12 16,0 0 4-16,0 0-2 15,0 0-1-15,0 0 11 16,-5 0-1-16,0 0 9 16,-9 0 3-16,2 0-18 15,-2 0 4-15,4 0-6 16,5 0-2-16,-1 0 2 16,6 0-3-16,0 0-1 15,0 0 1-15,0 0-12 16,0 0 2-16,0-4-2 0,0 4-6 15,11-2 11 1,3-2 3-16,1 2 4 0,1-1-2 16,4-2 0-16,1 2 2 15,0-3 0-15,3 3-6 16,-4 0 4-16,-1 3-3 16,-3 0 2-16,-6 0 3 15,-5 0-5-15,-3 0 4 16,1 0-1-16,-3 0 0 15,0 0-1-15,0 0 3 16,0 12 0-16,0 1 0 16,2 5 0-16,-2 4 5 15,0-2 2-15,0 3-5 16,-10-1 10-16,0-2-5 16,-1 3-6-16,4-3 0 0,4-4 0 15,-2-2-2-15,5-2-4 16,0-6-33-16,0-6-40 15,0 0-112-15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13:30:05.0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16206 7867 191 0,'0'0'158'16,"0"0"-30"-16,0 0 139 16,0 0-101-16,0 0 5 15,0 0-78-15,0 0-18 16,0 0-29-16,0-4-7 0,0 4-2 16,0 0-17-1,0 0-1-15,0 0-8 0,0 0-7 16,0 0 11-16,0 0-1 15,-3 0 16-15,1 0-3 16,-1 2-7-16,3-2-4 16,-2 0-9-16,-2 2-2 15,4-2-1-15,0 0-2 16,0 0-2-16,0 0 0 16,0 0 1-16,0 0-1 15,0 0 0-15,0 0 0 16,0 0-2-16,0 0 1 15,0 0-2-15,0 0 1 16,0 0 2-16,0 0 0 0,0 0 0 16,0 0 1-16,0 0 2 15,0 0-3-15,0 0 0 16,0 0-49-16,0 0-69 16,0 0-54-16,0 0-217 15</inkml:trace>
  <inkml:trace contextRef="#ctx0" brushRef="#br0" timeOffset="2015.02">16146 8432 688 0,'0'0'314'0,"0"0"-302"15,0 0 146-15,0 0 11 16,0 0-108-16,0 0-16 15,-41 8 14-15,41-8-18 16,0 4-10-16,0-4-8 16,0 0-8-16,0 2-8 15,1 1-6-15,15 2-1 16,3-1 5-16,15-2-1 16,2-2 3-16,4 0-1 0,-4 0-6 15,9-2 5-15,-9-2-5 16,-1 2 0-16,-10-1 0 15,-9 0 0-15,-2 3 0 16,-13 0 0-16,-1 0-2 16,0 0 0-16,0 0-5 15,0 0-7-15,-1-6-8 16,-13 1-56-16,0-6-6 16,4 2-10-16,-1-5-52 15,6 3 94-15,4 0 49 16,-5 3 3-16,3-4 28 15,3 6 17-15,0 6 43 0,0-2 7 16,0 2-25-16,0 0-14 16,0 0-23-16,0 0-11 15,0 2-9-15,15 6-6 16,4 4 18-16,2 2-14 16,5-2-11-16,-2-1 9 15,-3 3-5-15,-2 0-2 16,-4 0 4-16,-3-2-3 15,-3 2 4-15,-4-6 4 16,-3-2-5-16,-2-1 10 16,0-5-4-16,0 3 1 15,-2 3 5-15,-17 2-9 16,-3 3-5-16,-6 3-4 0,6 0-5 16,1-2-11-1,2-1-56-15,14-2-139 0,5-9-844 16</inkml:trace>
  <inkml:trace contextRef="#ctx0" brushRef="#br0" timeOffset="2872.05">16211 9840 868 0,'0'0'448'0,"0"0"-447"16,0 0 169-16,0 0-96 16,0 0-21-16,0 0-10 15,-29 6-31-15,29-6-9 16,0 3-3-16,16 2 0 16,-3 5 7-16,12-2-4 15,-3-6 3-15,2-2 2 0,2 4-8 16,-2-4 2-16,-2 0-2 15,2 0 0-15,-5 0-2 16,-3 0 0-16,-6 0-4 16,-5 0-5-16,-3 0-13 15,-2 0-12-15,0 0-12 16,0 0-5-16,0 0-19 16,-2-4-105-16,-6-6-247 15</inkml:trace>
  <inkml:trace contextRef="#ctx0" brushRef="#br0" timeOffset="3172.05">16389 9795 1187 0,'0'0'77'0,"0"0"82"0,0 0-55 16,0 0-63-16,0 0-37 16,0 0 4-16,19 23 12 15,-2-12-11-15,2-2 3 16,5-1-10-16,-2 0 0 15,3 2 1-15,-5 0-3 16,-1 4 0-16,-3 4 1 16,-9-2 0-16,1 1 3 15,-8-3 13-15,0 0 10 16,0 0 5-16,-5-2-15 16,-10 2-2-16,-6 0-1 15,-3-5-11-15,8-1-1 16,-4 0-2-16,4-2-15 0,-3-2-33 15,10-4-87-15,-3 2-575 16</inkml:trace>
  <inkml:trace contextRef="#ctx0" brushRef="#br0" timeOffset="14776.66">18310 7295 377 0,'0'0'66'16,"0"0"-46"-16,0 0 196 15,99-6-31-15,-87 0 2 16,-1 4-42-16,-1-1-51 16,-6 0-5-16,1 0-11 15,0 3-26-15,-5-2-2 16,0 2-19-16,0 0-10 15,0-3 0-15,0-3-10 0,0-8 3 16,0-1-3 0,0-7-8-16,-5 0 13 0,-11-1-6 15,-3-3-2-15,-8-2 4 16,-3 1-11-16,-6-3 0 16,-3 3 0-16,-8-1 1 15,-3 0-1-15,-10 4-1 16,-6 5 0-16,-4 11-3 15,-6 8 2-15,0 0 1 16,-5 14-3-16,5 5 6 16,1 5-1-16,2 0-2 15,3 2 0-15,4 1 0 0,6 5 2 16,7 5-2 0,6 5 3-16,11 3 0 0,5 3 1 15,15 3-4-15,8 3 0 16,8-1-2-16,8 4 3 15,25-1-1-15,12-5 0 16,15-6 2-16,16-11-2 16,14-6 0-16,13-14-2 15,7-11-4-15,12-3 6 16,-1-3-2-16,-9-13 1 16,-10 2-6-16,-18-4 6 15,-18-2-6-15,-15-5-1 16,-6-6 7-16,-9-8-4 15,-5 0 5-15,-8-7 2 16,-13-3-1-16,-8 2 7 0,-2-4 6 16,-12-3-5-16,-26 1 8 15,-4-1-16-15,-9 6 2 16,-8 3-3-16,-3 8-3 16,-9 7-1-16,9 6-17 15,2 14-7-15,7 6-4 16,10 4-39-16,3 4-174 15</inkml:trace>
  <inkml:trace contextRef="#ctx0" brushRef="#br0" timeOffset="37266.62">15002 7270 658 0,'0'0'68'0,"0"0"90"16,0 0 72-1,0 0-76-15,0 0-60 0,0 0-41 16,0 0-21-16,0 0-17 15,-24 0-4-15,24 0-9 16,-3 0 7-16,3 0 15 16,0 0 0-16,0 0 7 15,0 0-4-15,0 0-4 16,0 0 0-16,0 0-9 16,0 0 3-16,0 0 0 15,0 0-11-15,0 0 7 16,0 0-1-16,0 0-5 0,0 0 4 15,0 0-9-15,0 0 0 16,0 0-2-16,0 0-3 16,0 0 1-16,0 0 0 15,0 0-10-15,3 0 8 16,13 0-7-16,2 0 10 16,0 2 0-16,1 1-4 15,-4-3 5-15,-6 0-1 16,-2 0 1-16,-4 0-1 15,-1 0 1-15,-2 0 0 16,0 0 1-16,0 0 2 16,0 0-2-16,0 3-1 15,0-3 0-15,0 0 0 0,0 0 0 16,0 0-1-16,0 0-7 16,0 0-26-16,3 0-26 15,4-6-107-15,3-5-244 16</inkml:trace>
  <inkml:trace contextRef="#ctx0" brushRef="#br0" timeOffset="39440.66">14983 7518 882 0,'0'0'111'0,"0"0"-93"0,0 0 32 16,0 0 127-16,0 0-86 16,0 0-22-16,0 0-9 15,0 0-17-15,0 0-3 16,0 0-21-16,0 0 1 15,0-3-6-15,0 3-6 16,0 0 13-16,0 0-7 16,0 0-2-16,0 0 2 15,0 0-8-15,0 0 3 16,0 0-3-16,0 0-4 16,0 0 1-16,0 0-2 15,0 0-1-15,0 0 2 0,0 0 0 16,0 0 0-1,0 0-1-15,0 0 1 0,0 0 6 16,0 0-3-16,0 0 3 16,-8 0-5-16,-4 12-3 15,1-1 0-15,-4 9-1 16,-1-4 2-16,2 6-4 16,-1 2 3-16,-1-2-1 15,6 3 0-15,-4 3 1 16,7 1 0-16,-6-1 0 15,7 3 2-15,-2 3-2 16,-4 2 2-16,1 4-1 0,-4 3 2 16,-4 2-2-1,3 3 3-15,6-3-3 0,0 1-1 16,-4 1 7-16,7-1-7 16,2 4 1-1,-4 3 3-15,4 2-3 0,-5 0 3 16,5-1 0-16,-6 3-4 15,-2 2 9-15,0 3-6 16,0 1-2-16,-3 4-1 16,11-2 0-16,-4 3 0 15,8-1 0-15,-3 4 1 16,4-4-2-16,0 1 1 16,-1-3 0-16,-5-3-1 15,-2 3 5-15,3 0-4 16,-2 2 7-16,-4-2-4 0,6-5 6 15,0-3-9-15,-4-10 1 16,4-1 2-16,0-1-3 16,5 0 1-16,0 5-1 15,0 4 1-15,0 5 1 16,0 6-2-16,0 0 0 16,0 3-2-16,0-3 5 15,0 0-3-15,0 3 0 16,0-7 2-16,0-4 2 15,0 5-3-15,0-3-1 16,5-4 3-16,6-8-1 16,-1-1-2-16,0-2 0 15,4-5 3-15,-4 10-2 0,6-3-1 16,-1 1 0-16,1 3 1 16,-1-1 2-16,1 1-3 15,-2-5 0-15,1-5 3 16,1 0-2-16,-3-3-1 15,0-7 0-15,2 1-3 16,-1 1 5-16,0-7-2 16,-2 3 0-16,1 4 3 15,-1-2-4-15,2 5 1 16,2-1 0-16,-2-1-1 16,-4 1 3-16,5 0-2 15,-3-1 0-15,2 5 1 16,2-5-2-16,-3-5 1 15,3-2 0-15,-4-6-1 0,-2 5 1 16,4-9 0-16,-3 4 0 16,-3-6 1-16,-3-5 1 15,-3-3-2-15,1-3-3 16,-1-3 3-16,-2 0-12 16,0 0 6-16,0 0-4 15,0 0-6-15,0 0 14 16,0 0-11-16,0 0 4 15,-5 0 2-15,-7 0-12 16,-7-6 5-16,0-6-10 16,-2-8-6-16,-4-2 12 15,4-6-1-15,-5 0 11 16,-8-3 7-16,8 3 0 0,0-1 1 16,2 7 0-1,5 5 2-15,7 6 5 0,7 5-4 16,1 3 2-16,4 3 6 15,0 0-9-15,0 0 1 16,0 0 2-16,0 0 1 16,4 14 7-16,11 11-12 15,6 7 1-15,10 5 3 16,-5-3-4-16,3-4 2 16,-3-1-3-16,-2-9 2 15,-3-6 0-15,4-4-2 16,0-4 0-16,-5-6-4 0,6 0 5 15,-7 0-1-15,-4 0 0 16,-4-2 0-16,-1-10 2 16,0-2-2-16,-1-6 0 15,-4-8 2-15,0-5 1 16,-3-7-3-16,-2-3 0 16,0 9 4-16,0 3-4 15,-2 7 0-15,-3 6-4 16,2 10-4-16,3 5-18 15,0 3-10-15,0-3-33 16,0 0-90-16,0 3-75 16,8 0-218-16</inkml:trace>
  <inkml:trace contextRef="#ctx0" brushRef="#br0" timeOffset="40858.58">14615 7950 100 0,'0'0'174'16,"0"0"-156"-16,0 0-18 0,0 0 127 16,0 0-18-16,0 0-85 15,0 0 5-15,55 39-15 16,-40-39-14-16,-4 0-74 16</inkml:trace>
  <inkml:trace contextRef="#ctx0" brushRef="#br0" timeOffset="45776.63">16074 7989 704 0,'0'0'218'16,"0"0"-211"-16,0 0 166 16,0 0-10-16,0 0-66 15,0 0-25-15,0 0-29 16,-56-14-7-16,48 14 1 15,1 0-18-15,-7 0-5 0,9 0-14 16,0 0 0-16,5 0 14 16,0 0-9-16,0 0 0 15,0 0-5-15,0 0 3 16,0 0 0-16,0 0-3 16,0 0 0-16,0 0 1 15,0 0 1-15,0 0-2 16,0 0 0-16,0 0-3 15,5 0 2-15,9 0 1 16,1 8 0-16,6-2 8 0,0 2-8 16,-1-2 3-1,4 0-3-15,-1 0 2 0,1-4-1 16,0-2-1-16,-8 0 0 16,-4 0-1-16,-4 0 2 15,-6 0-1-15,-2 0 2 16,0 0-1-16,0 0 6 15,0 0-5-15,0 0 2 16,0 0 5-16,0 0-8 16,0 0 0-16,0 0-1 15,0 0 3-15,0 0-1 16,-2 0-2-16,-8 0 0 16,0 0-1-16,-4-2 4 15,2-4-3-15,-2 3 2 16,0-2 0-16,4 1 1 0,-1-1-3 15,6-1 0-15,0 1-1 16,3-1 1-16,-1 1-1 16,3-1-1-16,0 3-1 15,0 0 0-15,0 3 2 16,0 0 0-16,0 0-2 16,0 0-3-16,0 0 0 15,10 0 5-15,6 0-1 16,8 0-1-16,0 0 3 15,-2 0 0-15,3 6-2 16,4 0 4-16,-8-1-2 16,-4-2 0-16,-3 0 2 15,-4-1-4-15,-7-2 2 0,-3 3 0 16,0-3 0-16,0 0 2 16,0 0 0-16,0 0 4 15,0 0-4-15,0 0 9 16,0 0-7-16,0 0-2 15,0 0 4-15,0 0-4 16,0 0 4-16,0 0 4 16,0 0-5-16,-8 3 12 15,-3-3-14-15,-2 6 3 16,6-4 6-16,-4 2-11 16,1-2 2-16,5 4-3 15,0-6 4-15,0 2-5 0,1 2 1 16,-1-4 0-16,0 2-3 15,0 2 3-15,-1-2 0 16,6-2 0-16,0 0-3 16,0 0 3-16,0 0-12 15,0 0-2-15,0 0 8 16,0 0-11-16,0 0 11 16,0 0 6-16,0 0-3 15,0 0 1-15,0 0-23 16,-5-6-76-16,-3-10-431 15</inkml:trace>
  <inkml:trace contextRef="#ctx0" brushRef="#br0" timeOffset="75837.12">5607 7942 1037 0,'0'0'34'0,"0"0"66"16,0 0 75-16,0 0-50 15,0 0-62-15,0 0-27 16,0 0 5-16,0 0-13 16,-15 2-2-16,15-2-12 15,0 0-12-15,0 0 0 16,0 2-2-16,10-2-7 0,14 4 4 16,4-4 3-1,6 0 0-15,2 0 0 0,-1 0 4 16,1 0-3-16,-2 0-1 15,-3 0 0-15,-5 0-3 16,-7 0 5-16,0 0-2 16,-12 0 0-16,2 0 2 15,-8 2-2-15,3-2 0 16,-4 0 0-16,0 0 5 16,0 0-3-16,0 0 2 15,0 0-4-15,0 0 4 16,1 0-4-16,-1 0 0 0,0 0 0 15,0 0-2-15,0 0 2 16,0 0 0-16,0 0-11 16,0 4-31-16,-15 4-33 15,-6-2-236-15</inkml:trace>
  <inkml:trace contextRef="#ctx0" brushRef="#br0" timeOffset="77896.96">16136 8049 217 0,'0'0'17'0,"0"0"128"15,0 0 104-15,0 0-28 0,0 0-29 16,0 0-42-1,0 0-3-15,-6-12-72 0,6 10-34 16,0-2 24-16,0 2-21 16,0 2-7-16,0-4-9 15,0 2-19-15,0 2 9 16,0 0-14-16,0-2-4 16,11-2 0-16,9-2 1 15,10 1-1-15,1 2 0 16,3 1 3-16,2-2-5 15,-1 2 2-15,-4-1 0 16,-5 0-1-16,-7 0 1 16,-9 3 0-16,-5-3 0 15,-5 3 2-15,0 0 3 16,0 0-1-16,0 0 14 0,-3 0 7 16,-3 0-23-16,5 0 4 15,-3 0-1-15,3 0-2 16,1 0 6-16,0 0-8 15,0 0-1-15,0 0 3 16,0 0 0-16,0 0-3 16,0 0 0-16,0 0 3 15,0 0-3-15,0 0 0 16,0 0 0-16,0 0 1 16,0 0 2-16,0 0-3 15,0 0 0-15,0 0 2 16,0 0 3-16,0-2-5 0,0 2 0 15,0 0 0-15,0 0 2 16,0 0-2-16,0 0 0 16,0 0 2-16,0 0-1 15,0-3 0-15,0 3-1 16,0 0 12-16,0 0-7 16,0 0 4-16,0 0 2 15,0 0-11-15,0 0 11 16,0 0-11-16,0 0 0 15,0 0-2-15,0 0 1 16,0 0 1-16,0 0 0 16,0 0 0-16,0 0-1 15,0 0 1-15,0 0 0 16,0 0 0-16,0 0 4 0,0 0-4 16,0 0 0-16,0 0 4 15,0 0-4-15,0 0 0 16,0 0 0-16,0 0-1 15,0 0 4-15,0 0-3 16,0 0 0-16,0 0 3 16,0 0-1-16,0 0-2 15,0 0 0-15,0 0-3 16,0 0 3-16,0 0 0 16,0 0 0-16,0 0 2 15,0 0-4-15,0 0 2 0,0 0 0 16,0 0-2-16,0 0 4 15,0 0-2-15,0 0 0 16,0 0 3-16,0 0-3 16,0 0 0-16,0 0 0 15,0 0-2-15,0 0 4 16,0 0-2-16,0 0 0 16,0 0 1-16,0 0 0 15,0 0-1-15,0 0 0 16,0 0-1-16,0 0 3 15,0 0-2-15,0 0 0 16,0 0 2-16,0 0-5 16,0 0 3-16,0 0 0 15,0 0-1-15,0 0 1 16,0 0 0-16,0 0 0 0,0 0-9 16,0 0 1-16,6 0-50 15,3 0-28-15,-2 11-68 16,-7-3-265-16</inkml:trace>
  <inkml:trace contextRef="#ctx0" brushRef="#br0" timeOffset="85121.08">17233 8771 731 0,'0'0'377'0,"0"0"-362"16,0 0 14-16,0 0 43 0,0 0-32 16,0 0-21-16,0 0-16 15,21 0 12-15,3 0 11 16,2-3-12-16,5-2 19 15,-2 1-29-15,0-1-3 16,-1 2 0-16,1-3 1 16,-5 4-4-16,-3-2-1 15,-6 2-18-15,-4 2 7 16,-6 0-46-16,-5 0-40 16,0 8-40-16,0 4-145 15</inkml:trace>
  <inkml:trace contextRef="#ctx0" brushRef="#br0" timeOffset="90867.02">5795 11740 391 0,'0'0'324'0,"0"0"-249"15,0 0 91 1,0 0-32-16,0 0-62 0,0 0-29 15,0 0-18-15,0 0 4 16,0-3-12-16,0 1-3 16,0-2 3-16,0 4-13 15,3-2 20-15,2 2-1 16,2-4-15-16,2 4 9 16,1-2-15-16,6 2 0 15,-1-2-2-15,4-2 1 16,-3 2-2-16,4-4 0 15,-4 6-9-15,-2-4 8 0,-4 4-7 16,-5 0-3-16,-3 0 10 16,-2 0-6-16,0 0 7 15,0 0-1-15,0 0-11 16,0 0 6-16,0 0-61 16,0 0-138-16</inkml:trace>
  <inkml:trace contextRef="#ctx0" brushRef="#br0" timeOffset="101485.67">5526 8804 761 0,'0'0'71'0,"0"0"55"0,0 0 63 16,0 0-89-16,0 0-24 15,0 0-34-15,0 0-13 16,-10 0 0-16,10 0-6 16,0 0 8-16,-5 0-5 15,5 0-8-15,0 0 7 16,0 0-15-16,0 0-5 16,0 0-3-16,0 0-2 15,0 0 0-15,0 0-3 16,0 0-10-16,10 0 12 15,9 0 1-15,2 0 0 0,1-2-2 16,-3-1 0 0,10-2 2-16,-6-1 0 0,-4 3-1 15,1-3-5-15,-4 6 6 16,-3 0 0-16,-7 0-3 16,-1 0 1-16,-5 0 2 15,0 0-2-15,0 0 4 16,0 0 6-16,0 0-6 15,2-3 1-15,-2 3 0 16,0 0 0-16,3 0-3 16,-3 0 0-16,0 0-15 15,0 0 4-15,5 0-26 0,0-2-45 16,-5-1-84 0,5 0-236-16</inkml:trace>
  <inkml:trace contextRef="#ctx0" brushRef="#br0" timeOffset="107045.39">5759 9499 186 0,'0'0'483'0,"0"0"-480"0,0 0 42 15,0 0 122-15,0 0-84 16,0 0-37-16,0 0 10 15,-21-9 18-15,21 9 13 16,0 0-5-16,0 0-13 16,0 0-18-16,0 0-23 15,0 0-4-15,0 0-9 16,0 0-13-16,0 0-2 16,5 0 0-16,11 0 0 15,-1 0 7-15,6 0-6 0,3 0 5 16,2 0-6-1,0-2 2-15,-2 2-2 0,5-3 0 16,-8 3-2-16,-4 0-1 16,-3 0 0-16,-9 0 3 15,-5 0 0-15,0 0 0 16,0 0 0-16,0 0 10 16,0 0 1-16,0 0 1 15,0 0-12-15,0-3-26 16,-10-3-55-16,1 1-154 15,-3-1-953-15</inkml:trace>
  <inkml:trace contextRef="#ctx0" brushRef="#br0" timeOffset="110387.18">16172 11658 954 0,'0'0'76'0,"0"0"-57"16,0 0 70-16,0 0 21 15,0 0-30-15,0 0-20 16,0 0-15-16,0 0 0 15,0 0-11-15,0 0-16 16,0 0 1-16,0 0-9 16,0 0-9-16,0 0 5 15,0 0-6-15,3 0-7 16,13 0 3-16,1 0 4 16,11 0 0-16,-3 0 0 0,1-3 1 15,5 0-2-15,-2 1 1 16,-8 2 0-16,-2-4 0 15,-12 4 1-15,-4 0-1 16,-3 0 2-16,0 0 0 16,0 0 11-16,0 0-1 15,0 0 3-15,0 0 1 16,0 0-16-16,0 0 0 16,0-2-20-16,0 0-49 15,0-4-126-15,0 2-1137 0</inkml:trace>
  <inkml:trace contextRef="#ctx0" brushRef="#br0" timeOffset="114445.21">5607 10281 237 0,'0'0'223'0,"0"0"-74"15,0 0 32-15,0 0-17 16,0 0-64-16,0 0-69 16,0 0 19-16,0-3-11 15,0 3-30-15,0 0 33 16,0 0 0-16,0 0 4 16,0 0 4-16,0 0-25 15,0 0 5-15,0 0-21 16,0 0-9-16,0 0-2 15,16 0-9-15,3 0 11 16,1 0-3-16,6-3 5 16,0 0-2-16,-2 0 0 0,-3 1 3 15,3-1-2 1,-7-3-1-16,-3 4 0 0,-9 2 0 16,0 0 2-16,-5 0-2 15,0 0 17-15,0 0 5 16,0 0-2-16,0 0-20 15,0 0-14-15,0 2-34 16,0 9-86-16,0-2-135 16,5 2-490-16</inkml:trace>
  <inkml:trace contextRef="#ctx0" brushRef="#br0" timeOffset="115764.23">5769 12508 249 0,'0'0'800'0,"0"0"-770"15,0 0 29-15,0 0 53 16,0 0-36-16,0 0-21 16,-16 0-14-16,16 0-15 15,0 0-5-15,0 0-21 16,0 0 2-16,19 0-2 16,-3 0 0-16,5 6 2 15,-1-4-4-15,4-2 4 16,-3 2-2-16,-5-2 0 15,-6 0-4-15,-5 0 3 16,-5 4-2-16,0-4 3 16,0 0 3-16,0 0 7 0,-5 0 12 15,-9 0-18-15,-3 2-2 16,-4-2-3 0,-3 4 1-16,5-2-4 0,2 1 0 15,-2 0 4-15,3-1 0 16,6 1 0-16,5-3 0 15,5 0 0-15,0 0 0 16,0 0-7-16,0 0-2 16,0 0-20-16,0 3 0 15,5-3 22-15,5 0-9 16,1 0 11-16,-3 0-4 16,3 0-5-16,-6 0 12 15,0 0-8-15,-3-3 4 16,-2 3 5-16,0-3-12 0,0 3 13 15,0 0 18-15,0 0 21 16,0 0 17-16,-11 0-38 16,-4 0 5-16,-6 0-5 15,8 6-14-15,0 0-4 16,3-3 0-16,5-1-16 16,2-2-4-16,3 0-43 15,0 0-89-15,0 9-398 16</inkml:trace>
  <inkml:trace contextRef="#ctx0" brushRef="#br0" timeOffset="122642.47">7042 12722 465 0,'0'0'128'15,"0"0"-107"-15,0 0 129 16,0 0 8-16,0 0-64 0,0 0-21 16,0 0-6-16,0 0-15 15,2-11 0-15,-2 11-4 16,0 0-9-16,0 0-2 15,0 0-13-15,0 0-7 16,0 0-1-16,0-3-11 16,0 3 3-16,0 0 2 15,0 0-5-15,0 0 7 16,0 0-9-16,0 0 1 16,0 0-4-16,0 14 1 15,0 3-1-15,0 3 0 16,0-4 0-16,0 7 0 0,0-3 0 15,0 0 0 1,0 0 0-16,0-4 0 0,0 1 0 16,0-5 0-16,0-1-1 15,0-2 0-15,3-4 1 16,-3-2-3-16,5-1 2 16,-5 2-4-16,5-2 2 15,1 4 3-15,4-4-8 16,0-2 4-16,6 0-4 15,5 0-12-15,3 0 11 16,0 0 5-16,2 0 4 16,-6 0-2-16,10 0 4 15,-5 0-3-15,-4 10 1 16,10-8 0-16,-2 10-1 0,8-7 3 16,-3 3-3-16,6 1 1 15,1-4 0-15,0 4 0 16,1-4 0-16,-3 1 0 15,1 0 0-15,-4 0 1 16,4-4-1-16,1 4 0 16,-1-3 2-16,6 0-3 15,-1-3 1-15,1 0-3 16,-1 0 2-16,0 0-3 16,-5 0 4-16,-4 0-1 15,3 6 1-15,-6-4-2 16,5 1 2-16,-5 3 0 15,1-1-2-15,8-2 3 0,-8 0-1 16,6 0 0-16,-4 0 2 16,-2-3-5-16,-3 0 3 15,0 0 0-15,-1 0-2 16,-5 0-4-16,0 3 6 16,-5-3-3-16,1 0 2 15,-6 0-2-15,4 0 3 16,-3 0-1-16,-1 0-1 15,-4-3 0-15,-1-6 1 16,4 1-1-16,-4-1-3 16,0-5 2-16,1-6 3 15,-4 0 0-15,1-2 4 0,-3-3-3 16,-5 2 4-16,0 0 0 16,0 4 2-16,0 1 8 15,0 4-10-15,0 4 0 16,0 0-5-16,0 2 3 15,0 6-3-15,0-1 0 16,0 0 4-16,0 3 3 16,0 0-4-16,0 0-1 15,0 0-2-15,0 0 2 16,0 0-4-16,0 0 1 16,0 0-22-16,0 0-4 15,6 0-53-15,-1 0-76 16,0 0-191-16</inkml:trace>
  <inkml:trace contextRef="#ctx0" brushRef="#br0" timeOffset="125291.5">5223 12609 1098 0,'0'0'22'16,"0"0"26"-16,0 0 88 16,0 0-40-16,0 0-44 15,0 0-27-15,-55-22 12 16,43 10-2-16,-7-5-7 15,3-3-9-15,-4-4-9 16,-10-8 8-16,4-5-12 16,-3-3 0-16,-7-7 5 15,5-1-4-15,-9-9 6 16,1-2 1-16,-8-5-7 0,2-7 5 16,-4-12-9-1,-13-10 0-15,-4-10 4 0,-10-11-7 16,0-7 4-16,1 0-3 15,-1-3 1-15,16 7 2 16,4 10-4-16,10 9 0 16,6 8 1-16,9-4-1 15,5-1 0-15,6-4 0 16,-4-8 1-16,8 0-4 16,1-1 3-16,4 1 0 15,6 5-1-15,2 6 0 16,3 3 1-16,0 6 0 15,10 2-2-15,4 6-1 0,7 3 3 16,10 5 0-16,-2 0-3 16,12 6-1-16,4 6 2 15,1 0 0-15,10 9-2 16,-6-2 2-16,6 5 1 16,0-2-2-16,-1 1 2 15,5 1-4-15,0-5 4 16,1-1 1-16,-5-6-9 15,-6-1 6-15,2 5-8 16,-2 1 7-16,-5 9 4 16,0 5-3-16,-9 3 3 15,0 3 0-15,-7 6 2 16,-3-3-1-16,3 0-1 16,-3 0 0-16,0-2-1 0,8 1 1 15,-8 1 0-15,5-1 0 16,-1 10 1-16,-5 0 1 15,-4 8-2-15,-7 5 0 16,-4 1-1-16,-5 6 5 16,-3-2-4-16,2 2 3 15,1-4 0-15,0 0 0 16,0 0-3-16,0-2 0 16,-5 5-1-16,0 0 4 15,0 1-2-15,0-2 5 16,0 4-1-16,0 0 15 15,0-2-9-15,0 2 0 0,0-3-1 16,-14 3-7-16,-3 0-2 16,-7 0-1-16,-7 0 0 15,7 9-3-15,-2-1 3 16,5-2 0-16,6 0-1 16,5-4 1-16,4-2 0 15,6 0 0-15,0 0-4 16,0 0 1-16,0 0-13 15,0 0-9-15,2 0 11 16,12-6 2-16,-4-2 9 16,6 0 2-16,-1-1 1 15,1 1-1-15,3-4 1 16,1 4 0-16,4 2 0 0,-1-2 0 16,1 8-1-16,0 0 1 15,-3 0 0-15,-6 0-3 16,-4 0 3-16,-6 0 0 15,0 2 1-15,0 12 1 16,-5 6 8-16,0 3 1 16,0 5-2-16,0 3 7 15,0 3 0-15,0 0-9 16,-5-6 5-16,0 1-10 16,0-7 3-16,1-5-5 15,-1 0 1-15,3-6-7 16,2-3-8-16,0-4-44 15,0-4-101-15,-5-12-532 0</inkml:trace>
  <inkml:trace contextRef="#ctx0" brushRef="#br0" timeOffset="204562.15">6637 13382 552 0,'0'0'81'15,"0"0"23"-15,0 0 21 16,0 0-44-16,0 0-31 16,0 0 39-16,0 0-39 15,0 0-8-15,0-30 23 16,0 24-8-16,0 3 9 16,0 3-3-16,0 0-15 0,0 0 3 15,0 0-13-15,0 0-10 16,0 0 1-16,0 0-20 15,-8 19-3-15,-8 19 3 16,-5 12-6-16,-4 18 7 16,-5 5-5-16,-1-2-3 15,5-3 2-15,2-3-2 16,4-9-2-16,6-13 0 16,2-10-5-16,3-16-4 15,7-6-19-15,2-11-9 16,0 0 11-16,0 0-20 15,0-17-20-15,0-11-27 0,0-8 68 16,0-13-13 0,7-7-16-16,4-1-6 0,2-4-6 15,3 1 35 1,3 3 31-16,-4 4 4 0,6 8-3 16,-5 5 46-16,-1 6 3 15,1 4 11-15,-3 5 5 16,-1 5-19-16,-3 11-9 15,-4 4 0-15,0 5-6 16,-5 0 10-16,11 2-35 16,4 18-4-16,4 14 32 15,7 13-15-15,0 10 19 16,-2 8-31-16,-3 3-4 16,-6 3 0-16,4-4-4 15,-3-5-10-15,-6-9 3 0,2-10-37 16,-3-7-24-16,-4-10-43 15,-5-9-62-15,0-8-34 16,0-9-132-16,-14 0-240 16</inkml:trace>
  <inkml:trace contextRef="#ctx0" brushRef="#br0" timeOffset="204734.16">6477 13752 1000 0,'0'0'155'16,"0"0"-155"-16,0 0 0 0,0 0 56 16,0 0-30-16,105 8-18 15,-53-2-8-15,-2-3-44 16,5 5-116-16,-5-2-298 16</inkml:trace>
  <inkml:trace contextRef="#ctx0" brushRef="#br0" timeOffset="205134.16">7225 13710 1229 0,'0'0'28'0,"0"0"1"15,0 0 128 1,0 0-106-16,0 0-20 0,0 0 4 15,-45-17-23-15,34 20-8 16,-4 8 7-16,5 0-9 16,-6 7 9-16,11-2-11 15,5-4-7-15,0 1 1 16,0 1-19-16,10-2-20 16,16 0-24-16,5-4-8 15,-2 0-14-15,-4 0 12 16,-8 4 49-16,-7 2 30 15,-6 3 74-15,-4 3 46 0,0 2-11 16,-14 4-36 0,-9-1-18-16,-1-3-13 0,-2-2-17 15,6-3-8-15,4-5-17 16,2-7-1-16,9-5-13 16,0 0-48-16,5-17-60 15,0-6-319-15</inkml:trace>
  <inkml:trace contextRef="#ctx0" brushRef="#br0" timeOffset="205554.17">7593 13721 864 0,'0'0'30'0,"0"0"104"16,0 0 40-16,0 0-60 16,0 0-20-16,0 0-17 15,-41-34-18-15,17 34-3 16,3 14-3-16,6 1-31 16,-4 5-3-16,8-6-14 15,6 0-4-15,5-6-2 16,0 3-8-16,4-3-14 15,13 4 2-15,3-4-8 16,5 0 2-16,-1 2 7 0,-4-2 2 16,-9 3 15-16,-4 3 3 15,-4 3 9-15,-3 2 45 16,0 7-10-16,-19-3-3 16,-2 2-11-16,1-2-19 15,4-9-6-15,2-6-5 16,13-4-18-16,1-4-15 15,0 0-65-15,1-18-137 16,18-8-605-16</inkml:trace>
  <inkml:trace contextRef="#ctx0" brushRef="#br0" timeOffset="205893.17">7703 13894 626 0,'0'0'703'16,"0"0"-698"-16,0 0 60 0,0 0-2 15,78-29-17-15,-47 15-9 16,3 0-21-16,1 0-4 16,-9 0-12-16,-2 0 0 15,-9 5-2-15,-9-2 0 16,-6 2-10-16,0-2 7 16,-14 2 5-16,-12-1 17 15,2 6-11-15,-4 2 11 16,-1 2 21-16,5 0-9 15,3 2 2-15,0 16-1 0,6-2-18 16,5 7 9 0,6-1-11-16,4 4-10 0,0-1 0 15,9-3-1-15,15-2-5 16,2-6-9-16,5-8-28 16,8-6-8-16,3 0-58 15,3-14-156-15,-4-6-423 16</inkml:trace>
  <inkml:trace contextRef="#ctx0" brushRef="#br0" timeOffset="206414.18">8144 13795 750 0,'0'0'59'0,"0"0"-11"16,0 0 161-16,0 0-42 15,0 0-49-15,0 0-34 0,52 20-9 16,-48 4-6-16,1 2-25 15,0-1-23-15,0-1-8 16,0-8-13-16,9-5-4 16,-4-5-1-16,8-6-24 15,6 0-9-15,2-17-28 16,5-9-54-16,-7-7-4 16,7 1-87-16,-12 4 35 15,-4 6 158-15,-5 8 18 16,1 3 95-16,-11 7 60 15,0 4-18-15,0 0-17 16,5 0-42-16,-2 0-28 0,-3 9 5 16,2 5-12-16,3 3 5 15,-1 2-8-15,1 1-23 16,0-2-4-16,0-4-13 16,6-3-1-16,-1-5-1 15,5-6-23-15,4 0-3 16,4 0-12-16,1-20 2 15,2-3 10-15,-2-3-15 16,-7 4-2-16,-3 8 35 16,-4 6 10-16,-10 8 13 15,5 0 29-15,-5 0 9 16,0 8 5-16,6 14-23 16,-1 7-10-16,-2 2-6 0,4-6-17 15,2-5-3 1,6-8-33-16,6-12-83 0,10-4-202 15,0-24-593-15</inkml:trace>
  <inkml:trace contextRef="#ctx0" brushRef="#br0" timeOffset="206940.18">9035 13208 1252 0,'0'0'47'16,"0"0"30"-16,0 0 28 0,0 0-47 15,0 81-18-15,0-27-4 16,10 11-10-16,-1 11-4 16,6 12-14-16,-1-1 7 15,-2 4-2-15,-1-10-8 16,-1-4 0-16,-1-10-5 15,-4-13 0-15,0-17-3 16,0-17-9-16,-5-16 0 16,0-4-3-16,0-8-23 15,0-20 6-15,-5-11 11 16,0-9 14-16,-4-3 7 16,7 3-13-16,2 9 12 15,0 5-12-15,11 8-7 0,13 12 18 16,-2 5-3-16,2 9-2 15,7 0 3-15,-1 0 4 16,-4 12-1-16,-1 7-1 16,-4 1 4-16,0 2 7 15,-13 4 8-15,3 0-4 16,-6-1 19-16,-5 1-10 16,0-4 16-16,-16 1 5 15,-4-3-12-15,-4-4 5 16,-2-4-17-16,12-6-19 15,4-6-2-15,4 0-46 16,6-4-48-16,0-10-125 0,14-2-863 16</inkml:trace>
  <inkml:trace contextRef="#ctx0" brushRef="#br0" timeOffset="207519.19">9621 13301 731 0,'0'0'570'16,"0"0"-541"-16,0 0 100 15,0 0-44-15,0 0-33 16,0 0-16-16,0 79-9 15,0-20 4-15,0 11-19 16,3 9 2-16,-3 0-7 16,0-2-1-16,0 2 14 15,0-6-14-15,-3-2 2 16,-2-7-8-16,5-13 0 0,0-17-2 16,0-14-23-1,5-15-35-15,10-5-67 0,1-16-221 16</inkml:trace>
  <inkml:trace contextRef="#ctx0" brushRef="#br0" timeOffset="207894.19">9938 13791 401 0,'0'0'777'0,"0"0"-696"16,0 0 1-16,0 0 13 15,0 0-42-15,0 0-13 16,51 43-17-16,-32-18-13 16,2 0-10-16,0-1-7 0,-1-5-79 15,4-5-152 1,-1-8-227-16</inkml:trace>
  <inkml:trace contextRef="#ctx0" brushRef="#br0" timeOffset="208080.2">10198 13823 1013 0,'0'0'412'0,"0"0"-369"15,0 0 70-15,-67 95-46 16,46-46-50-16,-3 15-4 15,-2 1-13-15,0 4-5 0,2-8 0 16,3-5-33 0,16-7-20-16,5-10-60 0,0-11-278 15</inkml:trace>
  <inkml:trace contextRef="#ctx0" brushRef="#br0" timeOffset="214590.15">18733 12790 492 0,'0'0'625'16,"0"0"-568"-16,0 0 52 16,0 0 18-16,0 0-77 0,0 0-28 15,0 0-3-15,0 0 14 16,2-3 1-16,-2 3-11 16,0 0 5-16,0 0 2 15,0 0-11-15,0 11 2 16,0 6-11-16,0 8 0 15,0 9 8-15,0 6-15 16,0 3 1-16,0-2-1 16,-2 7-1-16,-1 3 0 15,-2 3-2-15,3 5 0 0,-3 0 1 16,0 6 0 0,-1 1-1-16,1-5 1 0,2 4 2 15,-2-8-1-15,3-7-2 16,-3-10 1-16,5-12-3 15,0-8 2-15,0-11-9 16,0-7-13-16,0-2-28 16,0-16-50-16,0-19-213 15,0-9-171-15</inkml:trace>
  <inkml:trace contextRef="#ctx0" brushRef="#br0" timeOffset="-214395.55">18521 12809 980 0,'0'0'29'0,"0"0"72"16,0 0 60-16,0 0-63 15,0 0-49-15,0 0-6 16,0 0-7-16,6-2-17 0,2-4-18 16,3-2 10-16,6-10 1 15,3-6 2-15,5-5 10 16,-5-2-9-16,4 2-11 15,-8 4 7-15,-1 3-5 16,-4 8 7-16,-3 0-2 16,-1 5-5-16,2 0 7 15,-2 4-5-15,3 2 2 16,0 0 1-16,4 3-1 16,7 0-1-16,-1 6-4 15,6 13-3-15,-2 10 13 16,1 5-8-16,-8 2 1 15,-3-2-1-15,-9 3-7 0,3-6 2 16,-6-3-2 0,3-11-5-16,-1-2-15 0,3-11-72 15,-2-4-109-15,-2 0-572 16</inkml:trace>
  <inkml:trace contextRef="#ctx0" brushRef="#br0" timeOffset="-197698.39">11848 9247 739 0,'0'0'258'15,"0"0"-244"-15,0 0-14 16,0 0 73-16,0 0 10 15,0 0-45-15,0 0 9 16,0 0-6-16,-24 20 9 16,24-11 9-16,0 8-20 15,-4 0-3-15,4 9-2 16,-1 2-9-16,1 5-4 16,-5 13-6-16,-1 10-7 15,-2 12 4-15,1 5-8 16,-7 12 2-16,-1 8 10 0,-6 8-8 15,2 4 7-15,-3-4-6 16,3-2 5-16,3-12-5 16,2-10-7-16,8-10 4 15,2-13-6-15,2-9 0 16,-1-5 0-16,3-12 0 16,0-5 0-16,0-9-1 15,0-2 5-15,0-7-4 16,0-5 0-16,0 0 0 15,-2 0 6-15,2 0 0 16,0 0 0-16,0 0 1 16,0 0-4-16,0 0 2 15,0 0-2-15,0 0-2 0,0 0 4 16,0 0-5-16,0 0 1 16,0 0-3-16,0 0 3 15,0 0-1-15,0 0 0 16,0 0 1-16,0 0-2 15,0 0 1-15,0 0 0 16,0 0 2-16,0 0-1 16,0 0 1-16,0 0-2 15,0 0 2-15,0 0-1 16,0 0 0-16,0 0 1 16,0 0 4-16,0 0-3 15,0 0 2-15,0 0-5 16,0 0-5-16,0 0 3 0,0 0-24 15,0 0-64-15,0-9-265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13:34:20.6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2706 4060 148 0,'0'0'31'0,"0"0"-26"16,0 0-5-16,0 0-147 15</inkml:trace>
  <inkml:trace contextRef="#ctx0" brushRef="#br0" timeOffset="1282">3728 2419 1134 0,'0'0'22'0,"0"0"38"16,0 0 107-16,0 0-36 15,0 0-58-15,0 0-21 16,0-46-3-16,0 43-22 15,0-3 4-15,-5 1-8 16,-2-1-14-16,-7-3 1 16,-7 7-10-16,1-4-1 15,-6 4-3-15,-9-2 1 0,4 4 3 16,-8 0 0 0,9 0-4-16,-1 0 0 0,5 0 4 15,1 0-2-15,1 4-2 16,3 1-1-16,5 0 2 15,6 7-1-15,-4 2-8 16,2 3 10-16,2 5-6 16,-4 4 1-16,9 5 5 15,0 5-5-15,0 10 7 16,5 2 0-16,0 8 0 16,0 1 0-16,0 5 0 15,0 3 0-15,0 0-2 0,0 5 3 16,-6 7-1-1,6 2 0-15,-5 2 3 0,5 2-4 16,0-4 1-16,-5-4 0 16,0 4-2-16,-4-5 5 15,2-1-3-15,2 0 0 16,-3-2 2-16,-3-4-1 16,6-4-1-16,-5-1 0 15,5-9 1-15,-1 4 0 16,1-3-1-16,-3-3 0 15,2-3 2-15,1-7-4 16,5-7 2-16,0-2 0 16,0-7-2-16,0-5 2 15,0-4 0-15,0-1-1 16,0-1 1-16,0-3-4 0,0 0 2 16,0 1 2-16,0-4-5 15,0 4 5-15,0-4 0 16,0 0 0-16,0-2 2 15,0 0-6-15,0 0 1 16,11-1-5-16,8 3 8 16,-4-4-14-16,16-4 14 15,-7 0 0-15,7 0 2 16,5 0-3-16,-1 0 1 16,1-6 0-16,-2 0-3 15,6 1 0-15,-9 5 3 16,-7 0 0-16,-7 0-9 0,-3 0-29 15,-9 0-29-15,-3 5-98 16,-2 1-192-16</inkml:trace>
  <inkml:trace contextRef="#ctx0" brushRef="#br0" timeOffset="2368.01">2575 3981 171 0,'0'0'1042'0,"0"0"-1032"16,0 0 129-16,0 0-7 15,0 0-49-15,0 0-46 16,-41 0-23-16,41 0-4 15,10 0-5-15,14 0 5 16,7 6 9-16,9 0-11 16,1-4 2-16,14 4-8 15,11-2-2-15,1 1 4 16,7 0-1-16,-3-2-3 16,-6 3 0-16,-3-3 0 15,-1 2-1-15,-5 1 1 16,-11-3 0-16,0 0-4 0,-14-3-2 15,-2 0-5-15,-13 0-3 16,-6 0-13-16,-5 0 10 16,-5-6 4-16,0-2 13 15,0-9-1-15,-5-3 1 16,-3 0 0-16,-3 0 2 16,1 3 0-16,-2 3 2 15,-2 4 2-15,9 0 15 16,-5 2 9-16,4 6-13 15,6-4 5-15,0 6-8 16,0-4-13-16,0 4-1 16,0 0-6-16,0 0-3 15,21 4 8-15,5 10 0 0,-2 0 1 16,10 6 1 0,-3-3 4-16,0 3-8 0,4 0 3 15,-9-1 0-15,-6 1-2 16,-1-4 2-16,-8 2 0 15,-10-2 5-15,-1-2-3 16,0 6 17-16,-12-3 1 16,-12 3 1-16,0-4 6 15,-7 2-16-15,0-4 2 16,7-3-7-16,2 1-3 16,3-7-6-16,8-2 3 15,6-3-22-15,5 0-27 0,0 0-63 16,0 0-311-1</inkml:trace>
  <inkml:trace contextRef="#ctx0" brushRef="#br0" timeOffset="22568.7">4393 10382 746 0,'0'0'69'0,"0"0"-54"16,0 0 162-16,0 0-46 16,0 0-84-16,0 0 6 15,0 0-3-15,0 0 16 16,-24 0-3-16,24 0-13 0,-6 0-4 16,1 0-5-16,0 0-17 15,5 0 4-15,-3 0-13 16,3 0-10-16,0 0-3 15,0 0-2-15,0 0-3 16,8 4 0-16,8-4 3 16,10 2 3-16,-1 4-3 15,5-4 0-15,9 2 1 16,-3-4 1-16,9 0-2 16,2 0 0-16,-2 0 2 15,10 0-5-15,-9 0 3 16,-4-4 0-16,-3 4 0 15,-4 0 1-15,-10 0-1 16,1 0 0-16,-5 0 4 16,-7 0-5-16,-4 0 1 0,6 0 0 15,-8 0-3-15,-3 0 1 16,-3 0-10-16,1 0 0 16,-3 0-14-16,2 0-1 15,2-2-17-15,-3-6 17 16,-1-4 17-16,0 0-16 15,0 1 26-15,0 0 6 16,-1 0-3-16,-8-1 14 16,2 4-2-16,-7-4 17 15,4 7-13-15,5-4 2 16,0 4 4-16,1 2-1 16,3 0-10-16,-3 3 14 0,4 0-16 15,0 0-11-15,0 0-2 16,5 0-15-16,14 3 14 15,7 9 0-15,3-4 4 16,2 4-2-16,4-2 0 16,-9 4-2-16,-2-2-1 15,-7-1 2-15,-7 1 1 16,-5-4 0-16,-1 4 1 16,-4-2 4-16,0 2 4 15,-9-1 5-15,-6 3 11 16,-1-2-14-16,-4-4 6 15,4-6-3-15,1 2-14 16,-1-4 3-16,-3 0-3 16,9 0-21-16,-1 2-9 15,6-2-41-15,0 6-80 0,0-4-112 16,5 4-605-16</inkml:trace>
  <inkml:trace contextRef="#ctx0" brushRef="#br0" timeOffset="23977.7">5126 10766 354 0,'0'0'832'0,"0"0"-779"0,0 0-43 16,0 0 119-16,0 0-67 15,0 0-41-15,-29 17 7 16,14 0 2-16,-6 2 0 16,2 11-2-16,-3 0-5 15,-2 3-9-15,-2 10 8 16,2 5-12-16,-2 0-3 16,0 3 1-16,10-3-4 15,1-3 10-15,5-2-4 16,4 1-3-16,6-1 3 15,0-3-9-15,0-1 1 16,16-5 0-16,-1 0 0 16,1-6-2-16,5-9 0 0,4 1 0 15,-6-6-4 1,-3-2-2-16,-1-6-5 0,-4-4 0 16,-6 1-14-16,-5-3 1 15,0 0-3-15,0 0 11 16,0-3-2-16,-10-13-40 15,-11 2-15-15,0-6 40 16,-5-3-2-16,-3 3 17 16,3 6 14-16,2 2 4 15,3 4 37-15,6 6-6 16,5 2-10-16,1 0 5 16,4 0 7-16,3 0-9 0,2 0-13 15,0 0-10-15,0 0-1 16,0 0-3-16,0 0 3 15,0 2-2-15,0 4 2 16,0 0-2-16,0 0-2 16,5 2-8-16,6 0 6 15,-1-2-2-15,5 0 4 16,-4-4 0-16,8-2-5 16,-4 0-11-16,-3 0-18 15,-3 0-89-15,-9-5-460 16</inkml:trace>
  <inkml:trace contextRef="#ctx0" brushRef="#br0" timeOffset="24503.71">4839 11537 1021 0,'0'0'21'0,"0"0"-7"15,0 0 173-15,0 0-87 16,0 0-62-16,0 0-11 16,-16-12-9-16,16 12 4 15,0 0 3-15,0 4-13 16,5 10 5-16,14 0 11 16,-1 2-14-16,2 1 0 15,4-3-11-15,1 0-3 16,0-4 2-16,1-2-2 15,0-2 0-15,-2-6 0 16,-3 0-3-16,0 0 1 16,-3-6-4-16,-5-14 3 0,0 0 3 15,-2-3 0 1,-11-2 0-16,5 0 6 0,-5 5-6 16,0 0 8-16,0 6-8 15,-5 5-2-15,-1 7-32 16,1 2-73-16,0 0-185 15,-3 16-527-15</inkml:trace>
  <inkml:trace contextRef="#ctx0" brushRef="#br0" timeOffset="25554.71">5213 12180 851 0,'0'0'41'0,"0"0"56"0,0 0 64 15,0 0-48-15,0 0-14 16,0 0-44-16,10-22 1 15,-10 22-8-15,0 0 0 16,0 0 0-16,0 0-14 16,0 0-4-16,-16 14-14 15,3 3-14-15,-10 5 6 16,-1 10-7-16,-2 1-1 16,-3 7 7-16,3 8-7 15,-3 3 8-15,6 5 1 16,5 6-7-16,2 2 15 15,11 1-10-15,5 1-2 16,0-7 8-16,0-2-12 16,10-10 1-16,9-10-2 0,-3-8 2 15,-4-10-4 1,-2-5 2-16,-7-6-6 0,3-2 0 16,-6-6-17-16,0 3 2 15,0-3-8-15,0 3-2 16,0-3 2-16,-11 0-25 15,-4 0-34-15,-4-6-15 16,-2-11-28-16,2-5-102 16,2-4-35-16,-4 1 157 15,2 2 111-15,4 6 39 16,6 11 140-16,4 4 44 16,3 2-34-16,-1 0-55 0,3 0-56 15,0 8-38 1,0 18-5-16,5 5-7 0,9 3 1 15,1-1 4-15,1-1-20 16,5-1 7-16,-1-6-7 16,4-2-11-16,0-7 4 15,-3-2-6-15,0-8 0 16,-6-3-1-16,4-3 0 16,-3 0-3-16,-4-19 4 15,-4-10-2-15,3-7 2 16,-6-2 2-16,-5-1 0 15,0 5 4-15,0 6-6 16,0 8 0-16,0 3-8 16,-5 9-36-16,5 8-37 0,-5 0-116 15,-11 28-776-15</inkml:trace>
  <inkml:trace contextRef="#ctx0" brushRef="#br0" timeOffset="49914.85">14034 9688 818 0,'0'0'168'0,"0"0"-157"16,0 0 68-16,0 0 13 16,0 0-53-16,0 0 24 15,0 0-7-15,0 0-20 0,3-2-20 16,-3 2 5-16,0 0 10 16,0 0-2-16,0 0-7 15,0 0 4-15,0 0-14 16,0 0 9-16,-5-4-10 15,-5 2-10-15,-6-4-1 16,-2 0 0-16,-7 0 0 16,-2 1-3-16,-8-3 3 15,4 2 0-15,-8 0 0 16,8 0 2-16,-9 4-2 16,4-4 0-16,-4 4 0 15,4-2-3-15,-9 2 6 0,9-2-3 16,-3 2 2-16,-1 0 0 15,-1-2 5-15,6 4-3 16,-1 0 6-16,2 0-4 16,1 0-6-16,0 0 0 15,7 0 3-15,-5 0-3 16,7 6 5-16,-7-6-2 16,0 2-2-16,-5 4 11 15,-4-2-7-15,-1-2 2 16,-7 6-2-16,-4-2-2 15,2 3-3-15,-2 2 0 16,-3-2 0-16,4 1-2 16,-8 4 1-16,-1 2 1 0,3-3 0 15,2-2 1-15,0 4 1 16,3 1 0-16,2-2-1 16,-5 4 5-16,3 1-5 15,1 4 3-15,-5 2 1 16,1 7-4-16,0 1 2 15,0 3-3-15,0 2 1 16,-2-1-2-16,5 2 1 16,-1-5 0-16,1 2 0 15,8 1 2-15,-1 3-3 16,7 2 1-16,-5 3 0 16,5 3 5-16,-7 3-4 0,-5 6 2 15,4 4-1-15,-3 5 0 16,6 1 1-16,0-2-3 15,2-3 0-15,6 1-1 16,3-2 5-16,-1-2-2 16,5 3 6-16,-1 7-3 15,3-8 9-15,2 7-10 16,7 0-1-16,-7 2 6 16,14 1-8-16,-4 2 0 15,7 4 0-15,2 1 1 16,1 4-1-16,4 3-1 15,0 0 0-15,0-3 1 16,4-1 1-16,3 2-1 16,6-2 3-16,-2 0-4 15,4 2 6-15,6-4-6 0,-2 0 0 16,2 0 0-16,-1-3 1 16,9 3-1-16,2 0 0 15,4-2 3-15,1-2-4 16,0-7 1-16,4 3 0 15,1-6-1-15,1 2 2 16,2-4-1-16,1-2 0 16,2-4 2-16,1-3-2 15,0-4 0-15,7-1 0 16,4-5-5-16,3-4 5 16,-2-6-1-16,7-6 1 15,-3-2-8-15,-2-6 8 0,2-4-6 16,-2 1 5-16,3-3-2 15,2-2 1-15,-3-6 1 16,-4-4-1-16,-3-2-5 16,-2 0 5-16,2 0 1 15,-2-12-1-15,-10-1-2 16,5 1 5-16,-14 4-1 16,-5 0 0-16,-7 4 0 15,-8 2-2-15,-11-1 2 16,0 3-5-16,0 0-4 15,-5 0-34-15,0-5-12 16,0-7-45-16,4-2-104 16,3-9-84-16,7 1-434 0</inkml:trace>
  <inkml:trace contextRef="#ctx0" brushRef="#br0" timeOffset="52275.87">10485 11529 1028 0,'0'0'74'0,"0"0"-71"16,0 0 130-16,0 0-45 0,0 0-19 15,0 0 8-15,0 0-28 16,0 0-8-16,0 0-14 16,-1 0-1-16,-10 0-7 15,-2 0-16-15,-8 0 12 16,-3 0-2-16,-4 0-9 15,-6 0 9-15,-1 0-12 16,-1 0 1-16,0 0 9 16,-4 0-8-16,9 4-1 15,-3 0 3-15,-1 2-2 16,-1-4 7-16,5 1-9 16,-3 2 0-16,-1-1-1 0,3 1 2 15,-3 1-2-15,-1-1 4 16,2 7-3-16,-6-4 4 15,4 3-4-15,1 1 2 16,-6 0 0-16,10 2-1 16,-3-4 0-16,-1 2-1 15,4-1 1-15,0 0 0 16,7 0-2-16,-4-3 0 16,4 2 0-16,0-2 2 15,4-2-1-15,-1 0-1 16,0-1 1-16,2-2 2 0,-1-1-3 15,-1 1 0 1,-3 0 2-16,-4 6-2 16,-6-7 5-16,3 7-3 0,-4 0-1 15,4-7 2-15,0 4-3 16,2-4 0-16,5 2 4 16,1-2-3-16,-1-2 3 15,5 0-1-15,4 0-1 16,-1 0 7-16,1 0-9 15,-1 0 0-15,8-6 5 16,1 6-5-16,3-2 2 16,4-1-2-16,-1 3-3 15,1-3-1-15,0 3 4 16,0 0-4-16,0-2 4 16,0 2-6-16,0 0 5 0,0 0 1 15,0 0-1-15,0 0 0 16,-4 0 1-16,3 0-3 15,-5 0-7-15,6 0-3 16,0 0 5-16,0 0-7 16,0 0-7-16,0 0 6 15,0 0-4-15,0 0 3 16,0 0 3-16,0 0 6 16,0 0 5-16,0-6-4 15,0 0-24-15,0-2-1 16,0-4-18-16,0 7-3 15,0-1 28-15,0 4 24 16,0 2 1-16,0 0 6 0,0 0 9 16,0 0 9-16,6-6-13 15,-5-2 6-15,8-2 3 16,-2 0-10-16,1 1 2 16,-2 0 3-16,-1 7-7 15,-5-1 6-15,0 3-7 16,5 0-2-16,-5 0 1 15,0 0-4-15,0 0 8 16,0 0-2-16,0 0-5 16,0 0 10-16,0 0-6 15,0 0 1-15,0 0 7 16,0 0 2-16,0 0 4 16,0 0 3-16,-10 0-7 15,-1 3-7-15,-8 5-10 0,-1 0 1 16,-6 4 3-16,5 2-2 15,0 0-2-15,1-3 0 16,6-2 3-16,4-1-2 16,1-2-1-16,7-1 0 15,2-1-1-15,0-4 1 16,0 0 0-16,0 0 0 16,0 0-3-16,0 0 0 15,0 0 3-15,0 0-4 16,0 8 1-16,2 0 1 0,12 6 2 15,1 0 0 1,-1 1 1-16,-2-1 1 0,2 0-2 16,1 0 0-16,1-2-2 15,-1-2 3-15,4-1-1 16,2 0 0-16,-5-4 0 16,8-2-3-16,-9 0 3 15,-3-3-1-15,-1 0-1 16,-8 0 0-16,2 0-3 15,-5 5-12-15,0-2-27 16,0 3-41-16,-20 5-219 16</inkml:trace>
  <inkml:trace contextRef="#ctx0" brushRef="#br0" timeOffset="60722.27">13957 14094 920 0,'0'0'114'0,"0"0"-5"16,0 0 61-16,0 0-83 16,0 0-29-16,0 0 5 15,0 0-17-15,-4 0-23 16,4 0-4-16,0 0-9 15,0 0 5-15,0 0 2 16,-2 0-1-16,2 11 1 16,0 3-5-16,0 6 2 15,-3 2 1-15,3 6-8 16,-2 1-2-16,-1-1-2 0,3 3-1 16,-2 0 5-1,2 2-5-15,0 7 4 0,0-3-3 16,-3 3-3-16,1-7 1 15,-2-1-1-15,4-7 0 16,0-5-1-16,0-9 1 16,0-8-3-16,0-1-4 15,0-2-9-15,0 0 7 16,0 0 0-16,0 0-2 16,0 0 5-16,-1 0-9 15,-3 4-1-15,-1 1 1 16,0 0-12-16,0-1-7 15,5-4-6-15,0 0-24 16,-5 0-44-16,5 0-81 0,-6-6-39 16,1-2 44-16,2-1 116 15,-4 3 24-15,-3 1 42 16,-1-1 2-16,1 1 34 16,1-4 4-16,-1-2 2 15,5 5 15-15,0 0 29 16,5 4 44-16,0 2-13 15,0 0 12-15,0 0-20 16,0 0-26-16,0 0-39 16,0 11-18-16,0 6-18 15,0 5 4-15,0 7 1 16,5-4-3-16,14 3-1 16,-4-6-4-16,1-4 2 0,-4-6-3 15,2-4 0-15,5-8 0 16,-9 0-2-16,5-6 0 15,-3-16-1-15,2-10 2 16,2-1 2-16,-6-1 0 16,-1 3-3-16,-8 11 10 15,3 6-8-15,-4 2 0 16,2 10-2-16,-2 2-7 16,0 0-46-16,0 0-170 15,0 2-934-15</inkml:trace>
  <inkml:trace contextRef="#ctx0" brushRef="#br0" timeOffset="61722.28">14050 15913 279 0,'0'0'861'0,"0"0"-831"15,0 0 95-15,0 0 31 0,0 0-78 16,0 0-29-16,0 6-8 16,0-6-15-16,8 4-11 15,2-4-10-15,11 2 6 16,5 2 3-16,3-4-6 16,2 0-3-16,0 0 4 15,-3 0-9-15,-6 0 2 16,2 0-2-16,-8 0 0 15,3-6 0-15,-4 2 0 16,3-4-2-16,-5 0-1 16,6-1-8-16,-8-2 0 15,-5 5 1-15,-2 3 0 0,-4 3 4 16,0 0-8-16,0 0-26 16,-16 12-40-16,-8 2-328 15</inkml:trace>
  <inkml:trace contextRef="#ctx0" brushRef="#br0" timeOffset="62477.28">14099 17145 1218 0,'0'0'41'16,"0"0"-17"-16,0 0 45 15,0 0-48-15,0 0 26 16,0 0 17-16,75-6-30 16,-48 0 8-16,2 6-10 15,-3-2-9-15,4 2-5 16,-6 0-14-16,-7 0-4 0,4 0-1 16,-3 2-43-16,-2-2-83 15,-7 3-228-15</inkml:trace>
  <inkml:trace contextRef="#ctx0" brushRef="#br0" timeOffset="63940.29">14063 17974 1044 0,'0'0'51'16,"0"0"89"-16,0 0 2 0,0 0-93 16,0 0-15-16,0 0 3 15,0-6-22-15,0 6 3 16,0 0-8-16,0 0-4 15,0 0 23-15,0 0 2 16,0 0-1-16,0 0-3 16,0 0-2-16,0 0-3 15,0 0-9-15,0 0-8 16,0 0 5-16,0 6-6 16,0 5 0-16,5 9 1 15,-5 2-2-15,0 4 3 16,0 2-3-16,0 7-3 15,0 4 8-15,0 3-7 0,0 3 1 16,0-3-1-16,-5 1 2 16,5-3-3-16,0-6 0 15,0-1 1-15,0-5 0 16,0-5-1-16,0 0 0 16,0-1-1-16,0-3 1 15,0-1-1-15,0-6 1 16,0-7-6-16,0-2 1 15,0-3-8-15,0 0-10 16,0 0-10-16,0 0-35 16,-5-12-58-16,5-4-169 15,-8-10-135-15,1 1-349 16</inkml:trace>
  <inkml:trace contextRef="#ctx0" brushRef="#br0" timeOffset="64330.29">13967 18417 302 0,'0'0'207'16,"0"0"-135"-16,0 0 158 15,0 0-18-15,0 0-52 16,0 0-35-16,-4-2-9 16,4 7-37-16,0 12-41 15,0 2-16-15,0 1-5 16,0 12-1-16,0-1-10 15,0-1-3-15,0 2 1 16,9-7-3-16,-4 3 4 0,6-5 4 16,-1-3-1-1,-2-6 1-15,-1-3-9 0,2-6 3 16,-4-1-2-16,5-4 0 16,-3 0-2-16,2 0 0 15,1-12-4-15,6-5 4 16,-2-8 1-16,-4 2 0 15,0 3 2-15,-5 1 0 16,1 8 0-16,-1-1-2 16,-5 4 1-16,1-3-4 15,-1-1 3-15,4 0-24 16,1-4-36-16,0 2-117 0,0 3-302 16</inkml:trace>
  <inkml:trace contextRef="#ctx0" brushRef="#br0" timeOffset="85121.91">20790 15745 1105 0,'0'0'6'16,"0"0"11"-16,0 0 22 16,0 0 46-16,0 0-69 15,0 0-16-15,0 0 23 16,0 0-1-16,60-6 8 15,-39 6 12-15,0 0-7 16,-1 12-3-16,6 2-10 16,0 0-18-16,-2 5 7 15,7 3-11-15,-7 2 0 16,-3 4 0-16,5 0 3 0,-2 3-2 16,-7 3 3-16,0 3-3 15,-5 2 9-15,-1 3-2 16,-3 6-1-16,-6 3 3 15,-2 6-6-15,0-1-2 16,0 3-1-16,-7-2 3 16,-3-9-4-16,0-1 0 15,-4-1 0-15,0-4 9 16,-3 1-1-16,-2-4-3 16,-2-3 1-16,0-7-2 15,1-7-7-15,-1-8 3 16,-3-8-7-16,-2-6-2 0,-5 0-1 15,-3-2 8-15,-2-10 2 16,-4 1 0-16,0-1 2 16,4 2 4-16,0-2-5 15,1-2 0-15,4-3 5 16,-3-6-9-16,10-2 3 16,2-7-3-16,3-1 0 15,3-3-2-15,6-2 2 16,1-3 2-16,7-2-2 15,-1-5 0-15,3 0 2 16,0-3-1-16,0 0 2 16,0 9 0-16,0 5-1 15,10 7-5-15,1 10 7 16,2 2-1-16,3 7 0 16,-1 0 4-16,6 2-5 0,3 1 3 15,2 2-2-15,5 4 0 16,3-4 1-16,1 6-1 15,1 0 0-15,-1 0 0 16,-4 0-3-16,-2 0 3 16,-7 8 0-16,-3 10 5 15,2-2-3-15,-6 1-2 16,-1 5 0-16,-4 2 3 16,1-2-2-16,-1 7-1 15,-1-1 0-15,-4 0 3 16,-3 3-2-16,1-1 1 15,-3 2 3-15,0-1-3 0,-9 0 4 16,-9-6-4-16,2 0 1 16,-5-5-3-16,1-2 0 15,-4-7 0-15,-2-3-3 16,0-2 1-16,0 0 2 16,-3-1 0-16,-2-2 0 15,1-3 0-15,-1 0 0 16,2 0 0-16,3-8-2 15,1-7 0-15,0-1 0 16,5-2-1-16,3-7-9 16,3 2 3-16,3-2-6 15,6-3 5-15,5 0 1 16,0 2-3-16,0-1 11 0,14 1-10 16,2-3 3-16,4 5 7 15,6-2-11-15,0 0 5 16,3 3-10-16,-3 7 9 15,0 4 6-15,-6 10 1 16,-1 2 1-16,-3 0 2 16,-1 0 9-16,4 8 11 15,-3 6-4-15,5 3-17 16,-1 0 4-16,-1-3-4 16,2 9-1-16,0-1 0 15,-1 1 1-15,-1 5-1 16,-9 4 3-16,-3 4-2 0,-3-5 6 15,-4 0 0-15,0-6 0 16,-4-5 3-16,-6-3-9 16,-5-5 4-16,-6-2 3 15,0 2-1-15,-3-6 9 16,2-4-6-16,1-2 2 16,2 0-12-16,4 0-1 15,1-8-7-15,3-9-32 16,6-6-91-16,5-2-192 15</inkml:trace>
  <inkml:trace contextRef="#ctx0" brushRef="#br0" timeOffset="86670.31">21297 17151 1164 0,'0'0'93'16,"0"0"-51"-16,0 0 59 15,0 0-25-15,0 0-59 16,0 0-10-16,0 0 19 16,5 0 3-16,-5 0-4 15,0 0 21-15,0 0-16 0,0 0-4 16,0 0-5-16,0 0-4 16,3 2 10-16,-3 10-11 15,0 4-8-15,0 7 2 16,0 5-7-16,0 3 7 15,0 3-10-15,0 2 3 16,0 4-2-16,0 5-1 16,0 3 0-16,0 3-1 15,0 0 4-15,0-3-3 16,-3-3 0-16,-2-3 3 16,5-3-4-16,0-5 1 15,-6-5 0-15,6-7-1 0,-3-2-9 16,3-6-3-16,0-2-5 15,0-4-14-15,0-8-2 16,0 0-31-16,0 0-65 16,0-20-235-16,0-5-467 15</inkml:trace>
  <inkml:trace contextRef="#ctx0" brushRef="#br0" timeOffset="87017.31">21179 17681 1207 0,'0'0'4'16,"0"0"29"-16,0 0 92 15,0 0-84-15,-8 70-15 16,8-47 28-16,8-1-15 15,-2 7-9-15,4-1-7 16,-3-2 0-16,7-4-3 16,-9-8-16-16,10-3-1 15,-1-5-1-15,-2-4 0 16,2-2-4-16,-2 0-1 16,5-8 0-16,-5-9 0 15,-1-3 4-15,2-2-1 16,-6 2 0-16,-2-5-7 0,1 2-30 15,-6 0-82-15,0 7-162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13:38:09.7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4480 11915 574 0,'0'0'433'0,"0"0"-431"15,0 0 190-15,0 0-30 16,0 0-83-16,0 0-5 16,0 0-24-16,0-6-12 15,0 6-7-15,0 0-5 16,0 0 1-16,0-2-25 15,0 2 0-15,9 0 0 16,3 0 5-16,12-4-5 16,7 2 8-16,4-1-10 15,4 0 16-15,3 1-10 16,4-2-6-16,4 2 5 16,0-4-3-16,2-2-2 15,1 2 0-15,-6 3 3 0,-1 0-2 16,-6 3-1-1,-6 0 0-15,-6 0 4 0,-4 3-3 16,-3 2 5-16,-2-1-4 16,-7-2 3-16,-4 2-5 15,-3-4 0-15,-5 0-4 16,0 0 4-16,0 0-42 16,0 0-20-16,0-4-102 15,0-7-412-15</inkml:trace>
  <inkml:trace contextRef="#ctx0" brushRef="#br0" timeOffset="1082.01">8856 11948 1224 0,'0'0'16'0,"0"0"-16"16,0 0 130-16,0 0-76 0,98 18 2 15,-63-12-24 1,6-2-9-16,4 2-9 0,1-2 0 15,8-2-14-15,-8 1 1 16,1 0-2-16,-4-3-14 16,-5 0-40-16,-9 0-96 15,-3 0-293-15</inkml:trace>
  <inkml:trace contextRef="#ctx0" brushRef="#br0" timeOffset="1622.01">11223 11948 1156 0,'0'0'40'0,"0"0"-40"15,0 0 111-15,84 0-30 16,-48 0 12-16,6-2-40 0,-1-1-17 16,4 3-4-16,-4 0-15 15,4 0-14-15,-5 0-1 16,-1 0-2-16,-3 0-23 16,-1 0-45-16,-4 0-212 15</inkml:trace>
  <inkml:trace contextRef="#ctx0" brushRef="#br0" timeOffset="7693.56">3965 12352 604 0,'0'0'0'0,"0"0"63"16,0 0-63-16,0 0 110 16,0 0-27-16,0 0 13 15,0 0-20-15,4-40 23 16,-4 40 3-16,0 0-2 16,0 0-23-16,0 0-30 15,0 0-3-15,0 0-18 16,0 0-12-16,0 0 4 15,0 0-5-15,0 0 17 16,0 0-2-16,0 0-10 16,0 0 8-16,-5 6-8 0,-6 6-12 15,-4 4-5-15,-1 4-1 16,-3 3 0-16,4-1 0 16,-4 4 2-16,3 5-3 15,1 3 1-15,-6 8 0 16,8 1-1-16,-3 10 5 15,0 1-4-15,1 3 0 16,5 4 3-16,4 1-1 16,1-3-2-16,2 4 0 15,3-7-1-15,0 1 4 16,0 2-3-16,0 1 6 16,3 1-5-16,-3 4 12 15,5 0-8-15,1 0-1 0,4-5 5 16,-5-1-8-1,11-3 1-15,-3-3-2 0,3 1 1 16,-1-3-2-16,6 0 1 16,3-1 0-16,-7 4-2 15,2 0 2-15,2-4 0 16,-2-4 0-16,-3-7 4 16,-6-2-6-16,0-9 2 15,-5-6 0-15,1-2-3 16,-1-2-4-16,0-7-2 15,-5-6-6-15,0-5-26 16,0 0-25-16,0 0-80 0,0 0-159 16,-5-11-590-1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13:39:01.0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16711 5474 663 0,'0'0'520'0,"0"0"-518"16,0 0 51-16,0 0 119 15,0 0-71-15,0 0-54 16,0 0-6-16,0 0-7 16,-3-42-8-16,3 42 1 15,0 0-15-15,0 0-7 16,0 6-3-16,0 20 6 15,0 18-5-15,5 9 15 0,0 13-15 16,-2 2 6 0,-1 2-9-16,1 1 0 0,3 0 0 15,-5-4 0-15,5-2 0 16,-3-5-1-16,2-13-16 16,0-13 9-16,0-14-11 15,-5-12-4-15,6-8-6 16,-6 0-4-16,0-22 17 15,-6-15-5-15,-12-19-24 16,-8-7 41-16,-5-4-1 16,0-7 3-16,0-1-2 15,3-2 2-15,11 0 2 0,8 4 2 16,9 9-1 0,0 5 6-16,19 8-7 0,10 3 0 15,4 5 6-15,7 3-4 16,6 4-2-16,4 7 4 15,0 13-3-15,0 4 8 16,0 12-8-16,2 0 0 16,0 6 6-16,3 20-5 15,-11 4-2-15,1 7 3 16,-14 3-1-16,-10-3 8 16,-11 5-6-16,-10-5 7 15,0 3 16-15,-17-1-12 16,-16-5 4-16,-3-4-3 15,0-1-10-15,0-7 5 16,3-4-11-16,2-10-9 0,9-6-14 16,3-2-38-16,5 0-74 15,9-8-261-15</inkml:trace>
  <inkml:trace contextRef="#ctx0" brushRef="#br0" timeOffset="574">17515 5911 133 0,'0'0'967'16,"0"0"-932"-16,0 0-14 16,0 0 121-16,0 0-86 15,-89-59-18-15,61 59 24 16,-1 0-41-16,0 0 24 16,1 0-11-16,-1 15-30 15,3 2 12-15,0 0 5 16,4 5-9-16,10 4 2 15,1 5-7-15,11 3-3 0,0 2 3 16,0-5-5 0,18-5-1-16,6-4-1 0,5-8-9 15,7-5 3-15,6-9-12 16,-3-3 1-16,8-17 5 16,-8-5-13-16,-8-4 7 15,-1-1 6-15,-10 1 11 16,-6 7 1-16,-7 5 3 15,-4 3 6-15,-3 5 10 16,0 9-2-16,0 0 15 16,0 0 2-16,0 0-13 15,0 14-5-15,-8 12-16 0,1 10 2 16,7 1 4 0,0 3-5-16,2-12-2 0,18-5-12 15,10-13-34-15,9-10-33 16,2 0-94-16,-1-16-239 15</inkml:trace>
  <inkml:trace contextRef="#ctx0" brushRef="#br0" timeOffset="939.01">17870 5941 1110 0,'0'0'181'16,"0"0"-179"-16,0 0 130 15,0 0-41-15,0 0-30 16,0 0-26-16,0-30-18 15,-1 46-4-15,-5 11-6 16,-4 7 8-16,5 12 1 0,-4-5-7 16,9-3 0-16,0-10-9 15,5-6 1-15,14-11-2 16,9-7-7-16,5-4-10 16,5-18-3-16,1-13-21 15,-3-5 13-15,-6 2-17 16,-6-3 21-16,-9 11 24 15,-4 4 2-15,-6 8 9 16,-5 8 26-16,0 6-6 16,0 0 8-16,0 3-18 15,0 20-18-15,0 5 14 16,5 11-6-16,-3 1-7 0,6-4-3 16,6-5-20-16,3-11-25 15,7-8-45-15,7-12-143 16,0-6-225-16</inkml:trace>
  <inkml:trace contextRef="#ctx0" brushRef="#br0" timeOffset="1284">18561 5822 1051 0,'0'0'62'16,"0"0"45"-16,0 0 35 15,0 0-68-15,0 0-13 0,86-45-33 16,-65 45-5 0,-6 0-4-16,4 0-6 0,-3 8 6 15,-4 3-8-15,-2-3-4 16,-1 6 2-16,-7-2-6 16,-2 2 9-16,0 6 8 15,-6 5 0-15,-11 3 4 16,-4 4-8-16,-3 5 2 15,5-3 0-15,9 2-10 16,5 1 2-16,5-3-8 16,0-3 0-16,14-9-4 15,10-2-11-15,-2-9-18 0,7-8-19 16,1-3-48 0,-4 0-70-16,-4-17-238 0</inkml:trace>
  <inkml:trace contextRef="#ctx0" brushRef="#br0" timeOffset="1471">18566 5982 950 0,'0'0'427'16,"0"0"-423"-16,0 0 11 15,0 0-3-15,0 0-4 16,88-8-8-16,-48 8-14 15,-4 0-77-15,-2 3-50 16,-3 8-174-16,0-3-303 0</inkml:trace>
  <inkml:trace contextRef="#ctx0" brushRef="#br0" timeOffset="1809.01">19021 6034 1252 0,'0'0'2'16,"0"0"95"-16,0 0-24 15,0 0-10-15,91-20-30 16,-60 2-19-16,9-1 0 16,-4-1-4-16,-1 0-8 15,-10 6-2-15,-9 2-3 16,-6 4 1-16,-6 0-7 0,-4 2 9 16,-4-2 23-16,-16-3-10 15,-6 2 9-15,0 6 11 16,-2 1-7-16,2 2-3 15,4 0-2-15,0 5 4 16,4 9 5-16,8 8-11 16,1 8-1-16,9 6-7 15,0 3-4-15,9 6-1 16,13-3-6-16,11-4-9 16,10-7-17-16,16-11-31 15,11-10-37-15,8-6-11 16,1-4-207-16</inkml:trace>
  <inkml:trace contextRef="#ctx0" brushRef="#br0" timeOffset="2252.02">20878 5071 984 0,'0'0'172'16,"0"0"-115"-16,0 0 92 15,0 0-59-15,0 0-52 16,9 124 42-16,-9-45-39 16,0 17-6-16,0 12-1 15,-6 1-14-15,1 2-2 16,2-5-4-16,3-9-9 15,0-12 5-15,15-18-10 0,15-16-3 16,4-17-12-16,2-18-39 16,4-16-38-16,-7-5-178 15,-15-29-592-15</inkml:trace>
  <inkml:trace contextRef="#ctx0" brushRef="#br0" timeOffset="2424">20654 5754 1484 0,'0'0'0'15,"0"0"-23"-15,0 0 23 16,88-15 24-16,-28 11-16 0,9 0-8 16,3 4-22-16,2 0-148 15,-12 0-335-15</inkml:trace>
  <inkml:trace contextRef="#ctx0" brushRef="#br0" timeOffset="2798.01">21477 5881 1035 0,'0'0'253'15,"0"0"-179"-15,0 0 42 16,0 0-43-16,0 0-32 15,0 0-14-15,-79-79 2 0,58 76 0 16,1 3-1 0,-4 3 1-16,3 13-13 0,0 13 13 15,11 2-14-15,1 2-5 16,9 2-2-16,0-4-7 16,25-6-2-16,9-5-8 15,7-14-14-15,6-6 9 16,-4-12-20-16,-10-13-8 15,-9-3 16-15,-14 0 19 16,-10 2 7-16,0 4 27 16,-5 2 3-16,-5 5 3 15,-4 7-13-15,9 6-8 0,3 2-12 16,2 0-16 0,2 0-51-16,18 0-58 0,13 0-177 15,5-12-358-15</inkml:trace>
  <inkml:trace contextRef="#ctx0" brushRef="#br0" timeOffset="3232.01">21877 5260 1007 0,'0'0'151'0,"0"-71"22"15,0 55 1-15,0 10-75 16,0 6-33-16,0 0-31 15,0 22-35-15,2 18 4 16,3 17 17-16,0 16-8 0,-1 9 0 16,-4 11-4-16,0 5-3 15,1-5 1-15,4-8-4 16,1-11 0-16,6-12-3 16,-5-17-5-16,6-14-3 15,-8-11-26-15,-3-15-7 16,-2-5 1-16,0-8-17 15,0-17 8-15,-7-9-33 16,-13 0-40-16,-4-5 52 16,-7-1-9-16,-2-5-4 15,0 5 75-15,4 3 8 16,5 9 43-16,13 11 112 0,4 12-6 16,7 2-22-16,0 3-50 15,0 0-50-15,16 0-18 16,18 0-8-16,15 0 6 15,11 0-7-15,4 0-9 16,-2-6-47-16,-2 0-92 16,-3-2-397-16</inkml:trace>
  <inkml:trace contextRef="#ctx0" brushRef="#br0" timeOffset="4622.03">23875 5579 1326 0,'0'0'110'0,"0"0"-105"16,0 0 72-16,0 0 2 0,0 0-24 16,0 0-32-16,0 0-7 15,0 0 7-15,0 6-12 16,0 19 1-16,0 9-4 16,0 17 7-16,-5 3 0 15,-5-4-11-15,3-5-3 16,2-2 0-16,0-7 0 15,5-8-2-15,0-5-3 16,0-6-28-16,1-8-20 16,18-9-50-16,4-4-60 15,6-18-311-15</inkml:trace>
  <inkml:trace contextRef="#ctx0" brushRef="#br0" timeOffset="4926.04">24218 5709 986 0,'0'0'93'16,"0"0"-22"-16,0 0 117 15,0 0-73-15,0 0-30 16,0 0-31-16,16-9-19 16,-16 9 7-16,-7 9-15 15,-11 5-10-15,3 8-1 16,-1 4-11-16,-1-1 6 0,7 3 1 15,1-2-8-15,9-4 6 16,0-2-10-16,0-3 0 16,14 1 0-16,3-2 0 15,7-5-3-15,2 1-5 16,3-4-12-16,2-5 9 16,4-3-28-16,-2 0-44 15,-1-3-84-15,-6-11-231 16</inkml:trace>
  <inkml:trace contextRef="#ctx0" brushRef="#br0" timeOffset="5153.03">24492 5816 1079 0,'0'0'280'16,"0"0"-257"-16,0 0 88 0,0 0-8 15,0 0-65-15,0 0-25 16,0 14-4-16,0 17 6 15,0 9 22-15,0 8-16 16,-5 3-3-16,0-4 5 16,3-1-21-16,2-10-2 15,0-7-7-15,15-9-49 16,11-16-51-16,9-4-167 16,-3-22-954-16</inkml:trace>
  <inkml:trace contextRef="#ctx0" brushRef="#br0" timeOffset="5392.03">25109 5703 1367 0,'0'0'104'0,"0"0"-104"15,0 0-3-15,0 0-13 16,0 0-108-16,0 0-1058 0</inkml:trace>
  <inkml:trace contextRef="#ctx0" brushRef="#br0" timeOffset="5544.03">25076 6014 679 0,'0'0'918'0,"0"0"-910"16,0 0 6-16,0 0 12 16,0 0-26-16,0 0-42 15,26-8-177-15</inkml:trace>
  <inkml:trace contextRef="#ctx0" brushRef="#br0" timeOffset="5963.03">25584 5672 1497 0,'0'0'66'0,"0"0"-27"15,0 0 36-15,0 0-25 0,0 0-26 16,0 0-23 0,-17 48 2-16,17-29-3 0,0 1-3 15,2-2-3-15,13-1-29 16,4 3-2-16,2-6 3 15,-6 0 6-15,4 0 25 16,-9 2 2-16,-3 1 2 16,2 3 17-16,-9-2 6 15,0 4 7-15,0 0 5 16,-5 3-18-16,-11 1 4 16,-3 2-2-16,2-3-17 15,-2-7 2-15,4-4-5 16,6-8-18-16,2-6-13 15,4 0-51-15,1-24-72 0,-1-12-494 16</inkml:trace>
  <inkml:trace contextRef="#ctx0" brushRef="#br0" timeOffset="6494.03">25577 5638 1141 0,'0'0'302'0,"0"0"-299"15,102 6 82-15,-52 0-59 16,1 2-26-16,8-6-7 16,5 2-97-16,5-4-53 15,1 0-39-15,-3 0-27 16,-8 0-43-16,-16 0 181 16,-8 0 63-16,-11 0 19 0,-7 0 6 15,-7-6 88-15,2-6-3 16,-7 2-29-16,-5 1 114 15,0-2 56-15,0 2-67 16,-10 3-39-16,-12 6-34 16,-1 0-28-16,-3 0-14 15,-1 12-17-15,-1 7 13 16,-1 9-4-16,3 10-8 16,2 7 3-16,3 3-10 15,11 3-11-15,10-1 5 16,0-1-15-16,14-8 2 0,19-3-5 15,10-8-7-15,10-13 0 16,7-9-22-16,1-8-3 16,-3-5 0-16,-10-18-17 15,-3-8 36-15,-10-5 11 16,-9-1 2-16,-11-3 1 16,-10-2 18-16,-5-1 12 15,0-4 9-15,-22 5-15 16,-7 2-1-16,-6 7-1 15,1 7-18-15,3 9-5 16,-2 8-9-16,4 9-31 16,3 0-22-16,-4 26-103 15,1 10-529-15</inkml:trace>
</inkml:ink>
</file>

<file path=ppt/media/image1.png>
</file>

<file path=ppt/media/image11.jpeg>
</file>

<file path=ppt/media/image13.png>
</file>

<file path=ppt/media/image14.png>
</file>

<file path=ppt/media/image15.png>
</file>

<file path=ppt/media/image17.png>
</file>

<file path=ppt/media/image18.png>
</file>

<file path=ppt/media/image2.png>
</file>

<file path=ppt/media/image25.png>
</file>

<file path=ppt/media/image30.png>
</file>

<file path=ppt/media/image31.png>
</file>

<file path=ppt/media/image32.png>
</file>

<file path=ppt/media/image5.png>
</file>

<file path=ppt/media/image6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AE479B-0824-4778-8E2C-B648B034B146}" type="datetimeFigureOut">
              <a:rPr lang="nl-NL" smtClean="0"/>
              <a:t>15-3-2021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BE2D8D-0045-4896-94FB-3A80602FDF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9902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dit.com/r/ProgrammerHumor/comments/26rzo3/the_functional_way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739950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Eerste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echte</a:t>
            </a:r>
            <a:r>
              <a:rPr lang="en-US" dirty="0">
                <a:cs typeface="Calibri"/>
              </a:rPr>
              <a:t> computer. Code </a:t>
            </a:r>
            <a:r>
              <a:rPr lang="en-US" dirty="0" err="1">
                <a:cs typeface="Calibri"/>
              </a:rPr>
              <a:t>doormiddel</a:t>
            </a:r>
            <a:r>
              <a:rPr lang="en-US" dirty="0">
                <a:cs typeface="Calibri"/>
              </a:rPr>
              <a:t> van </a:t>
            </a:r>
            <a:r>
              <a:rPr lang="en-US" dirty="0" err="1">
                <a:cs typeface="Calibri"/>
              </a:rPr>
              <a:t>gaatjes</a:t>
            </a:r>
            <a:r>
              <a:rPr lang="en-US" dirty="0">
                <a:cs typeface="Calibri"/>
              </a:rPr>
              <a:t> in papier.</a:t>
            </a:r>
          </a:p>
          <a:p>
            <a:r>
              <a:rPr lang="en-US" dirty="0" err="1">
                <a:cs typeface="Calibri"/>
              </a:rPr>
              <a:t>Heeft</a:t>
            </a:r>
            <a:r>
              <a:rPr lang="en-US" dirty="0">
                <a:cs typeface="Calibri"/>
              </a:rPr>
              <a:t> if </a:t>
            </a:r>
            <a:r>
              <a:rPr lang="en-US" dirty="0" err="1">
                <a:cs typeface="Calibri"/>
              </a:rPr>
              <a:t>conditities</a:t>
            </a:r>
            <a:r>
              <a:rPr lang="en-US" dirty="0">
                <a:cs typeface="Calibri"/>
              </a:rPr>
              <a:t> en loops!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042144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Volgende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bestemming</a:t>
            </a:r>
            <a:r>
              <a:rPr lang="en-US" dirty="0">
                <a:cs typeface="Calibri"/>
              </a:rPr>
              <a:t> 1948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539018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Tegenwoordig</a:t>
            </a:r>
            <a:r>
              <a:rPr lang="en-US" dirty="0"/>
              <a:t> </a:t>
            </a:r>
            <a:r>
              <a:rPr lang="en-US" dirty="0" err="1"/>
              <a:t>zelfde</a:t>
            </a:r>
            <a:r>
              <a:rPr lang="en-US" dirty="0"/>
              <a:t> </a:t>
            </a:r>
            <a:r>
              <a:rPr lang="en-US" dirty="0" err="1"/>
              <a:t>berekening</a:t>
            </a:r>
            <a:r>
              <a:rPr lang="en-US" dirty="0"/>
              <a:t> in </a:t>
            </a:r>
            <a:r>
              <a:rPr lang="en-US" dirty="0" err="1"/>
              <a:t>milliseconden</a:t>
            </a:r>
            <a:r>
              <a:rPr lang="en-US" dirty="0"/>
              <a:t>.</a:t>
            </a:r>
          </a:p>
          <a:p>
            <a:r>
              <a:rPr lang="en-US" dirty="0" err="1">
                <a:cs typeface="Calibri"/>
              </a:rPr>
              <a:t>Programmeren</a:t>
            </a:r>
            <a:r>
              <a:rPr lang="en-US" dirty="0">
                <a:cs typeface="Calibri"/>
              </a:rPr>
              <a:t> door </a:t>
            </a:r>
            <a:r>
              <a:rPr lang="en-US" dirty="0" err="1">
                <a:cs typeface="Calibri"/>
              </a:rPr>
              <a:t>ponskaarten</a:t>
            </a:r>
            <a:r>
              <a:rPr lang="en-US" dirty="0">
                <a:cs typeface="Calibri"/>
              </a:rPr>
              <a:t>. Anders </a:t>
            </a:r>
            <a:r>
              <a:rPr lang="en-US" dirty="0" err="1">
                <a:cs typeface="Calibri"/>
              </a:rPr>
              <a:t>voor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iedere</a:t>
            </a:r>
            <a:r>
              <a:rPr lang="en-US" dirty="0">
                <a:cs typeface="Calibri"/>
              </a:rPr>
              <a:t> machine. </a:t>
            </a:r>
            <a:r>
              <a:rPr lang="en-US" dirty="0" err="1">
                <a:cs typeface="Calibri"/>
              </a:rPr>
              <a:t>Veel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handwerk</a:t>
            </a:r>
            <a:r>
              <a:rPr lang="en-US" dirty="0">
                <a:cs typeface="Calibri"/>
              </a:rPr>
              <a:t>.</a:t>
            </a:r>
            <a:endParaRPr lang="en-US" dirty="0"/>
          </a:p>
          <a:p>
            <a:r>
              <a:rPr lang="en-US" dirty="0">
                <a:cs typeface="Calibri"/>
              </a:rPr>
              <a:t>Al </a:t>
            </a:r>
            <a:r>
              <a:rPr lang="en-US" dirty="0" err="1">
                <a:cs typeface="Calibri"/>
              </a:rPr>
              <a:t>snel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kwam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oplossing</a:t>
            </a:r>
            <a:r>
              <a:rPr lang="en-US" dirty="0">
                <a:cs typeface="Calibri"/>
              </a:rPr>
              <a:t> om </a:t>
            </a:r>
            <a:r>
              <a:rPr lang="en-US" dirty="0" err="1">
                <a:cs typeface="Calibri"/>
              </a:rPr>
              <a:t>gestructureerder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te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programmeren</a:t>
            </a:r>
            <a:r>
              <a:rPr lang="en-US" dirty="0">
                <a:cs typeface="Calibri"/>
              </a:rPr>
              <a:t>.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21516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cs typeface="Calibri"/>
              </a:rPr>
              <a:t>Volgende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bestemming</a:t>
            </a:r>
            <a:r>
              <a:rPr lang="en-US">
                <a:cs typeface="Calibri"/>
              </a:rPr>
              <a:t> 1950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485844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GOTO Hell: Is </a:t>
            </a:r>
            <a:r>
              <a:rPr lang="en-US" dirty="0" err="1">
                <a:cs typeface="Calibri"/>
              </a:rPr>
              <a:t>dit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programma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ooit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klaar</a:t>
            </a:r>
            <a:r>
              <a:rPr lang="en-US" dirty="0">
                <a:cs typeface="Calibri"/>
              </a:rPr>
              <a:t>? Geen infinite loop?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985281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GOTO Hell: Is </a:t>
            </a:r>
            <a:r>
              <a:rPr lang="en-US" dirty="0" err="1">
                <a:cs typeface="Calibri"/>
              </a:rPr>
              <a:t>dit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programma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ooit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klaar</a:t>
            </a:r>
            <a:r>
              <a:rPr lang="en-US" dirty="0">
                <a:cs typeface="Calibri"/>
              </a:rPr>
              <a:t>? Geen infinite loop?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96526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GOTO Hell: Is </a:t>
            </a:r>
            <a:r>
              <a:rPr lang="en-US" err="1">
                <a:cs typeface="Calibri"/>
              </a:rPr>
              <a:t>dit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programma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ooit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klaar</a:t>
            </a:r>
            <a:r>
              <a:rPr lang="en-US" dirty="0">
                <a:cs typeface="Calibri"/>
              </a:rPr>
              <a:t>? Geen infinite loop?</a:t>
            </a:r>
          </a:p>
          <a:p>
            <a:r>
              <a:rPr lang="en-US" dirty="0"/>
              <a:t>https://xkcd.com/292/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021834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Drie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manieren</a:t>
            </a:r>
            <a:r>
              <a:rPr lang="en-US" dirty="0">
                <a:cs typeface="Calibri"/>
              </a:rPr>
              <a:t> van flow, maar </a:t>
            </a:r>
            <a:r>
              <a:rPr lang="en-US" dirty="0" err="1">
                <a:cs typeface="Calibri"/>
              </a:rPr>
              <a:t>altijd</a:t>
            </a:r>
            <a:r>
              <a:rPr lang="en-US" dirty="0">
                <a:cs typeface="Calibri"/>
              </a:rPr>
              <a:t> van </a:t>
            </a:r>
            <a:r>
              <a:rPr lang="en-US" dirty="0" err="1">
                <a:cs typeface="Calibri"/>
              </a:rPr>
              <a:t>boven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naar</a:t>
            </a:r>
            <a:r>
              <a:rPr lang="en-US" dirty="0">
                <a:cs typeface="Calibri"/>
              </a:rPr>
              <a:t> </a:t>
            </a:r>
            <a:r>
              <a:rPr lang="en-US" dirty="0" err="1">
                <a:cs typeface="Calibri"/>
              </a:rPr>
              <a:t>beneden</a:t>
            </a:r>
            <a:r>
              <a:rPr lang="en-US" dirty="0">
                <a:cs typeface="Calibri"/>
              </a:rPr>
              <a:t>.</a:t>
            </a:r>
          </a:p>
          <a:p>
            <a:r>
              <a:rPr lang="en-US" dirty="0"/>
              <a:t>https://en.wikipedia.org/wiki/Structured_programming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246155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Drie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manieren</a:t>
            </a:r>
            <a:r>
              <a:rPr lang="en-US" dirty="0">
                <a:cs typeface="Calibri"/>
              </a:rPr>
              <a:t> van flow, maar </a:t>
            </a:r>
            <a:r>
              <a:rPr lang="en-US" dirty="0" err="1">
                <a:cs typeface="Calibri"/>
              </a:rPr>
              <a:t>altijd</a:t>
            </a:r>
            <a:r>
              <a:rPr lang="en-US" dirty="0">
                <a:cs typeface="Calibri"/>
              </a:rPr>
              <a:t> van </a:t>
            </a:r>
            <a:r>
              <a:rPr lang="en-US" dirty="0" err="1">
                <a:cs typeface="Calibri"/>
              </a:rPr>
              <a:t>boven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naar</a:t>
            </a:r>
            <a:r>
              <a:rPr lang="en-US" dirty="0">
                <a:cs typeface="Calibri"/>
              </a:rPr>
              <a:t> </a:t>
            </a:r>
            <a:r>
              <a:rPr lang="en-US" dirty="0" err="1">
                <a:cs typeface="Calibri"/>
              </a:rPr>
              <a:t>beneden</a:t>
            </a:r>
            <a:r>
              <a:rPr lang="en-US" dirty="0">
                <a:cs typeface="Calibri"/>
              </a:rPr>
              <a:t>.</a:t>
            </a:r>
          </a:p>
          <a:p>
            <a:r>
              <a:rPr lang="en-US" dirty="0"/>
              <a:t>https://en.wikipedia.org/wiki/Structured_programming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280211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Volgende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bestemming</a:t>
            </a:r>
            <a:r>
              <a:rPr lang="en-US" dirty="0">
                <a:cs typeface="Calibri"/>
              </a:rPr>
              <a:t> 1963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0441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De vraag die we beantwoorden in de introductie.</a:t>
            </a:r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825052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Vraag naar OO concepten:</a:t>
            </a:r>
          </a:p>
          <a:p>
            <a:r>
              <a:rPr lang="en-US">
                <a:cs typeface="Calibri"/>
              </a:rPr>
              <a:t>Encapsulation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Inheritance, polymorphism, composition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Abstraction (interfaces)</a:t>
            </a:r>
          </a:p>
          <a:p>
            <a:r>
              <a:rPr lang="en-US">
                <a:cs typeface="Calibri"/>
              </a:rPr>
              <a:t>Gang of four design patterns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20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396879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Vraag naar OO concepten:</a:t>
            </a:r>
          </a:p>
          <a:p>
            <a:r>
              <a:rPr lang="en-US">
                <a:cs typeface="Calibri"/>
              </a:rPr>
              <a:t>Encapsulation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Inheritance, polymorphism, composition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Abstraction (interfaces)</a:t>
            </a:r>
          </a:p>
          <a:p>
            <a:r>
              <a:rPr lang="en-US">
                <a:cs typeface="Calibri"/>
              </a:rPr>
              <a:t>Gang of four design patterns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803684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cs typeface="Calibri"/>
              </a:rPr>
              <a:t>Volgende</a:t>
            </a:r>
            <a:r>
              <a:rPr lang="en-US" dirty="0">
                <a:cs typeface="Calibri"/>
              </a:rPr>
              <a:t> </a:t>
            </a:r>
            <a:r>
              <a:rPr lang="en-US">
                <a:cs typeface="Calibri"/>
              </a:rPr>
              <a:t>bestemming 1970 (eerst nog een stapje verder in de tijd)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22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857183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Laat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studenten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nadenken</a:t>
            </a:r>
            <a:r>
              <a:rPr lang="en-US" dirty="0">
                <a:cs typeface="Calibri"/>
              </a:rPr>
              <a:t> over of ze </a:t>
            </a:r>
            <a:r>
              <a:rPr lang="en-US" dirty="0" err="1">
                <a:cs typeface="Calibri"/>
              </a:rPr>
              <a:t>declaratief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programmeren</a:t>
            </a:r>
            <a:r>
              <a:rPr lang="en-US" dirty="0">
                <a:cs typeface="Calibri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23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734191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Laat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studenten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nadenken</a:t>
            </a:r>
            <a:r>
              <a:rPr lang="en-US" dirty="0">
                <a:cs typeface="Calibri"/>
              </a:rPr>
              <a:t> over of ze </a:t>
            </a:r>
            <a:r>
              <a:rPr lang="en-US" dirty="0" err="1">
                <a:cs typeface="Calibri"/>
              </a:rPr>
              <a:t>declaratief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programmeren</a:t>
            </a:r>
            <a:r>
              <a:rPr lang="en-US" dirty="0">
                <a:cs typeface="Calibri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774678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Volgende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bestemming</a:t>
            </a:r>
            <a:r>
              <a:rPr lang="en-US">
                <a:cs typeface="Calibri"/>
              </a:rPr>
              <a:t> 1958 (stap terug in de tijd)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25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9202948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https://en.wikipedia.org/wiki/Function_(mathematics)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26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2240322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https://en.wikipedia.org/wiki/Function_(mathematics)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9022515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Terug naar het heden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28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1457104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Volgende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bestemming</a:t>
            </a:r>
            <a:r>
              <a:rPr lang="en-US" dirty="0">
                <a:cs typeface="Calibri"/>
              </a:rPr>
              <a:t> 1948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29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84866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De vraag die we beantwoorden in de introductie.</a:t>
            </a:r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8689809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https://insights.stackoverflow.com/survey/2018/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30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2096863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Balance the use of OO and functional</a:t>
            </a:r>
            <a:endParaRPr lang="en-US" dirty="0"/>
          </a:p>
          <a:p>
            <a:r>
              <a:rPr lang="en-US" dirty="0">
                <a:hlinkClick r:id="rId3"/>
              </a:rPr>
              <a:t>https://www.reddit.com/r/ProgrammerHumor/comments/26rzo3/the_functional_way/</a:t>
            </a:r>
            <a:endParaRPr lang="nl-NL">
              <a:cs typeface="Calibri" panose="020F0502020204030204"/>
              <a:hlinkClick r:id="" action="ppaction://noaction"/>
            </a:endParaRPr>
          </a:p>
          <a:p>
            <a:r>
              <a:rPr lang="en-US" dirty="0"/>
              <a:t>http://rcardin.github.io/design/programming/2018/04/02/template-method-pattern-revised.html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31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2739666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32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1914289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33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1234678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34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173111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https://en.wikipedia.org/wiki/Connect_Four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35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883737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Begrip </a:t>
            </a:r>
            <a:r>
              <a:rPr lang="en-US" dirty="0" err="1">
                <a:cs typeface="Calibri"/>
              </a:rPr>
              <a:t>paradigma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bespreken</a:t>
            </a:r>
          </a:p>
          <a:p>
            <a:r>
              <a:rPr lang="en-US" dirty="0" err="1">
                <a:cs typeface="Calibri"/>
              </a:rPr>
              <a:t>Voorkennis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activeren</a:t>
            </a:r>
            <a:r>
              <a:rPr lang="en-US" dirty="0">
                <a:cs typeface="Calibri"/>
              </a:rPr>
              <a:t> door </a:t>
            </a:r>
            <a:r>
              <a:rPr lang="en-US" dirty="0" err="1">
                <a:cs typeface="Calibri"/>
              </a:rPr>
              <a:t>praten</a:t>
            </a:r>
            <a:r>
              <a:rPr lang="en-US" dirty="0">
                <a:cs typeface="Calibri"/>
              </a:rPr>
              <a:t> over </a:t>
            </a:r>
            <a:r>
              <a:rPr lang="en-US" dirty="0" err="1">
                <a:cs typeface="Calibri"/>
              </a:rPr>
              <a:t>standaardgedrag</a:t>
            </a:r>
            <a:r>
              <a:rPr lang="en-US" dirty="0">
                <a:cs typeface="Calibri"/>
              </a:rPr>
              <a:t> van </a:t>
            </a:r>
            <a:r>
              <a:rPr lang="en-US" dirty="0" err="1">
                <a:cs typeface="Calibri"/>
              </a:rPr>
              <a:t>programmeertalen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59098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Wijs</a:t>
            </a:r>
            <a:r>
              <a:rPr lang="en-US" dirty="0">
                <a:cs typeface="Calibri"/>
              </a:rPr>
              <a:t> op </a:t>
            </a:r>
            <a:r>
              <a:rPr lang="en-US" dirty="0" err="1">
                <a:cs typeface="Calibri"/>
              </a:rPr>
              <a:t>tijdlijn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rechts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338902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Eerste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bestemming</a:t>
            </a:r>
            <a:r>
              <a:rPr lang="en-US" dirty="0">
                <a:cs typeface="Calibri"/>
              </a:rPr>
              <a:t>: 1804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832046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Wel </a:t>
            </a:r>
            <a:r>
              <a:rPr lang="en-US" dirty="0" err="1">
                <a:cs typeface="Calibri"/>
              </a:rPr>
              <a:t>programmeerbaar</a:t>
            </a:r>
            <a:r>
              <a:rPr lang="en-US" dirty="0">
                <a:cs typeface="Calibri"/>
              </a:rPr>
              <a:t>, maar </a:t>
            </a:r>
            <a:r>
              <a:rPr lang="en-US" dirty="0" err="1">
                <a:cs typeface="Calibri"/>
              </a:rPr>
              <a:t>geen</a:t>
            </a:r>
            <a:r>
              <a:rPr lang="en-US" dirty="0">
                <a:cs typeface="Calibri"/>
              </a:rPr>
              <a:t> </a:t>
            </a:r>
            <a:r>
              <a:rPr lang="en-US" dirty="0" err="1">
                <a:cs typeface="Calibri"/>
              </a:rPr>
              <a:t>berekeningen</a:t>
            </a:r>
            <a:r>
              <a:rPr lang="en-US" dirty="0">
                <a:cs typeface="Calibri"/>
              </a:rPr>
              <a:t>!</a:t>
            </a:r>
          </a:p>
          <a:p>
            <a:r>
              <a:rPr lang="en-US" dirty="0" err="1">
                <a:cs typeface="Calibri"/>
              </a:rPr>
              <a:t>Misschien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wel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eerste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taal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64276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Even </a:t>
            </a:r>
            <a:r>
              <a:rPr lang="en-US" dirty="0" err="1">
                <a:cs typeface="Calibri"/>
              </a:rPr>
              <a:t>stilstaan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bij</a:t>
            </a:r>
            <a:r>
              <a:rPr lang="en-US" dirty="0">
                <a:cs typeface="Calibri"/>
              </a:rPr>
              <a:t> het </a:t>
            </a:r>
            <a:r>
              <a:rPr lang="en-US" dirty="0" err="1">
                <a:cs typeface="Calibri"/>
              </a:rPr>
              <a:t>feit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dat</a:t>
            </a:r>
            <a:r>
              <a:rPr lang="en-US" dirty="0">
                <a:cs typeface="Calibri"/>
              </a:rPr>
              <a:t> we </a:t>
            </a:r>
            <a:r>
              <a:rPr lang="en-US" dirty="0" err="1">
                <a:cs typeface="Calibri"/>
              </a:rPr>
              <a:t>tijdreizen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58278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Volgende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bestemming</a:t>
            </a:r>
            <a:r>
              <a:rPr lang="en-US" dirty="0">
                <a:cs typeface="Calibri"/>
              </a:rPr>
              <a:t> 1837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E2D8D-0045-4896-94FB-3A80602FDFCD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98229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4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st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464000" y="2570400"/>
            <a:ext cx="9264000" cy="356400"/>
          </a:xfrm>
        </p:spPr>
        <p:txBody>
          <a:bodyPr anchor="t" anchorCtr="0"/>
          <a:lstStyle>
            <a:lvl1pPr algn="l">
              <a:defRPr sz="2600" cap="all" baseline="0"/>
            </a:lvl1pPr>
          </a:lstStyle>
          <a:p>
            <a:r>
              <a:rPr lang="nl-NL" err="1"/>
              <a:t>FunctionAL</a:t>
            </a:r>
            <a:r>
              <a:rPr lang="nl-NL"/>
              <a:t> Programming in </a:t>
            </a:r>
            <a:br>
              <a:rPr lang="nl-NL"/>
            </a:br>
            <a:r>
              <a:rPr lang="nl-NL"/>
              <a:t>Scala</a:t>
            </a:r>
            <a:br>
              <a:rPr lang="nl-NL"/>
            </a:br>
            <a:br>
              <a:rPr lang="nl-NL"/>
            </a:br>
            <a:r>
              <a:rPr lang="nl-NL" err="1"/>
              <a:t>Lecture</a:t>
            </a:r>
            <a:r>
              <a:rPr lang="nl-NL"/>
              <a:t> 1</a:t>
            </a:r>
            <a:br>
              <a:rPr lang="nl-NL"/>
            </a:br>
            <a:br>
              <a:rPr lang="nl-NL"/>
            </a:br>
            <a:br>
              <a:rPr lang="nl-NL"/>
            </a:br>
            <a:endParaRPr lang="en-US"/>
          </a:p>
        </p:txBody>
      </p:sp>
      <p:sp>
        <p:nvSpPr>
          <p:cNvPr id="3" name="Test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464000" y="3110400"/>
            <a:ext cx="9264000" cy="230400"/>
          </a:xfrm>
        </p:spPr>
        <p:txBody>
          <a:bodyPr>
            <a:normAutofit/>
          </a:bodyPr>
          <a:lstStyle>
            <a:lvl1pPr marL="0" indent="0" algn="l">
              <a:buNone/>
              <a:defRPr sz="1600" b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nl-NL"/>
          </a:p>
        </p:txBody>
      </p:sp>
      <p:sp>
        <p:nvSpPr>
          <p:cNvPr id="7" name="Test"/>
          <p:cNvSpPr txBox="1"/>
          <p:nvPr userDrawn="1">
            <p:custDataLst>
              <p:tags r:id="rId3"/>
            </p:custDataLst>
          </p:nvPr>
        </p:nvSpPr>
        <p:spPr>
          <a:xfrm>
            <a:off x="1464000" y="4194001"/>
            <a:ext cx="926400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nl-NL" sz="16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4637440"/>
      </p:ext>
    </p:extLst>
  </p:cSld>
  <p:clrMapOvr>
    <a:masterClrMapping/>
  </p:clrMapOvr>
  <p:hf sldNum="0"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8" name="Tijdelijke aanduiding voor dianumm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91544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2501" y="1622425"/>
            <a:ext cx="2628900" cy="4284000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1" y="1622425"/>
            <a:ext cx="7124700" cy="4284000"/>
          </a:xfrm>
        </p:spPr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1464000" y="6426000"/>
            <a:ext cx="4114800" cy="216000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1441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en objec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est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2" r="6146"/>
          <a:stretch/>
        </p:blipFill>
        <p:spPr>
          <a:xfrm>
            <a:off x="1" y="0"/>
            <a:ext cx="12192001" cy="6858000"/>
          </a:xfrm>
          <a:prstGeom prst="rect">
            <a:avLst/>
          </a:prstGeom>
        </p:spPr>
      </p:pic>
      <p:sp>
        <p:nvSpPr>
          <p:cNvPr id="4" name="Rechthoek 3"/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pic>
        <p:nvPicPr>
          <p:cNvPr id="5" name="Afbeelding 4"/>
          <p:cNvPicPr>
            <a:picLocks/>
          </p:cNvPicPr>
          <p:nvPr userDrawn="1"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6126" y="648001"/>
            <a:ext cx="2721861" cy="59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911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8" name="Tijdelijke aanduiding voor dianumm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86192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4000" y="5086800"/>
            <a:ext cx="9264000" cy="360000"/>
          </a:xfrm>
        </p:spPr>
        <p:txBody>
          <a:bodyPr anchor="b"/>
          <a:lstStyle>
            <a:lvl1pPr>
              <a:defRPr sz="2600" cap="all" baseline="0"/>
            </a:lvl1pPr>
          </a:lstStyle>
          <a:p>
            <a:r>
              <a:rPr lang="nl-NL"/>
              <a:t>Klik om de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4000" y="918000"/>
            <a:ext cx="6816000" cy="387720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8" name="Tijdelijke aanduiding voor dianumm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845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64000" y="2124000"/>
            <a:ext cx="4420800" cy="3877200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32000" y="2124000"/>
            <a:ext cx="4420800" cy="3877200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8" name="Tijdelijke aanduiding voor datum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96887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4000" y="918000"/>
            <a:ext cx="6816000" cy="3564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4000" y="1533600"/>
            <a:ext cx="4416000" cy="6408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64000" y="2174400"/>
            <a:ext cx="4416000" cy="3952800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600" y="1533600"/>
            <a:ext cx="4416000" cy="6408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600" y="2174400"/>
            <a:ext cx="4416000" cy="3952800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10" name="Tijdelijke aanduiding voor datum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11" name="Tijdelijke aanduiding voor dianumm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02640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88724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78966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4000" y="5040000"/>
            <a:ext cx="9216000" cy="360000"/>
          </a:xfrm>
        </p:spPr>
        <p:txBody>
          <a:bodyPr anchor="t" anchorCtr="0"/>
          <a:lstStyle>
            <a:lvl1pPr>
              <a:defRPr sz="2600"/>
            </a:lvl1pPr>
          </a:lstStyle>
          <a:p>
            <a:r>
              <a:rPr lang="nl-NL"/>
              <a:t>Klik om de stijl te bewerken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64000" y="918000"/>
            <a:ext cx="6816000" cy="41148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64000" y="5446800"/>
            <a:ext cx="9216000" cy="8064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8" name="Tijdelijke aanduiding voor datum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95765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64000" y="918000"/>
            <a:ext cx="6816000" cy="356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nl-NL"/>
              <a:t>Klik om de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4000" y="2124000"/>
            <a:ext cx="9264000" cy="3877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84800" y="6426000"/>
            <a:ext cx="27432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36300" y="6426000"/>
            <a:ext cx="816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rgbClr val="C7002B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10" name="Test"/>
          <p:cNvSpPr txBox="1">
            <a:spLocks noChangeArrowheads="1"/>
          </p:cNvSpPr>
          <p:nvPr userDrawn="1">
            <p:custDataLst>
              <p:tags r:id="rId13"/>
            </p:custDataLst>
          </p:nvPr>
        </p:nvSpPr>
        <p:spPr bwMode="auto">
          <a:xfrm>
            <a:off x="1458653" y="6390000"/>
            <a:ext cx="6067200" cy="28800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nl-NL"/>
            </a:defPPr>
            <a:lvl1pPr>
              <a:defRPr sz="10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nl-NL" sz="1000" err="1"/>
              <a:t>Functional</a:t>
            </a:r>
            <a:r>
              <a:rPr lang="nl-NL" sz="1000"/>
              <a:t> Programming in Scala</a:t>
            </a:r>
          </a:p>
        </p:txBody>
      </p:sp>
      <p:sp>
        <p:nvSpPr>
          <p:cNvPr id="8" name="Rechthoek 7"/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pic>
        <p:nvPicPr>
          <p:cNvPr id="18" name="Afbeelding 17"/>
          <p:cNvPicPr>
            <a:picLocks/>
          </p:cNvPicPr>
          <p:nvPr userDrawn="1">
            <p:custDataLst>
              <p:tags r:id="rId14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6126" y="648001"/>
            <a:ext cx="2721861" cy="59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090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3" r:id="rId2"/>
    <p:sldLayoutId id="214748367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600" b="1" kern="1200">
          <a:solidFill>
            <a:srgbClr val="C7002B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180000" indent="-180000" algn="l" defTabSz="914400" rtl="0" eaLnBrk="1" latinLnBrk="0" hangingPunct="1">
        <a:lnSpc>
          <a:spcPct val="100000"/>
        </a:lnSpc>
        <a:spcBef>
          <a:spcPts val="0"/>
        </a:spcBef>
        <a:buClr>
          <a:srgbClr val="C7002B"/>
        </a:buClr>
        <a:buFont typeface="Verdana" panose="020B060403050404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360000" indent="-180000" algn="l" defTabSz="914400" rtl="0" eaLnBrk="1" latinLnBrk="0" hangingPunct="1">
        <a:lnSpc>
          <a:spcPct val="100000"/>
        </a:lnSpc>
        <a:spcBef>
          <a:spcPts val="0"/>
        </a:spcBef>
        <a:buClr>
          <a:srgbClr val="C7002B"/>
        </a:buClr>
        <a:buFont typeface="Verdana" panose="020B0604030504040204" pitchFamily="34" charset="0"/>
        <a:buChar char="–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540000" indent="-180000" algn="l" defTabSz="914400" rtl="0" eaLnBrk="1" latinLnBrk="0" hangingPunct="1">
        <a:lnSpc>
          <a:spcPct val="100000"/>
        </a:lnSpc>
        <a:spcBef>
          <a:spcPts val="0"/>
        </a:spcBef>
        <a:buClr>
          <a:srgbClr val="C7002B"/>
        </a:buClr>
        <a:buFont typeface="Verdana" panose="020B0604030504040204" pitchFamily="34" charset="0"/>
        <a:buChar char="–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720000" indent="-180000" algn="l" defTabSz="914400" rtl="0" eaLnBrk="1" latinLnBrk="0" hangingPunct="1">
        <a:lnSpc>
          <a:spcPct val="100000"/>
        </a:lnSpc>
        <a:spcBef>
          <a:spcPts val="0"/>
        </a:spcBef>
        <a:buClr>
          <a:srgbClr val="C7002B"/>
        </a:buClr>
        <a:buFont typeface="Verdana" panose="020B0604030504040204" pitchFamily="34" charset="0"/>
        <a:buChar char="–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900000" indent="-180000" algn="l" defTabSz="914400" rtl="0" eaLnBrk="1" latinLnBrk="0" hangingPunct="1">
        <a:lnSpc>
          <a:spcPct val="100000"/>
        </a:lnSpc>
        <a:spcBef>
          <a:spcPts val="0"/>
        </a:spcBef>
        <a:buClr>
          <a:srgbClr val="C7002B"/>
        </a:buClr>
        <a:buFont typeface="Verdana" panose="020B0604030504040204" pitchFamily="34" charset="0"/>
        <a:buChar char="–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1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emf"/><Relationship Id="rId5" Type="http://schemas.openxmlformats.org/officeDocument/2006/relationships/customXml" Target="../ink/ink4.xml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AmlvfHZ6xyk?feature=oembed" TargetMode="External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6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emf"/><Relationship Id="rId5" Type="http://schemas.openxmlformats.org/officeDocument/2006/relationships/customXml" Target="../ink/ink7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emf"/><Relationship Id="rId4" Type="http://schemas.openxmlformats.org/officeDocument/2006/relationships/customXml" Target="../ink/ink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emf"/><Relationship Id="rId4" Type="http://schemas.openxmlformats.org/officeDocument/2006/relationships/customXml" Target="../ink/ink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emf"/><Relationship Id="rId4" Type="http://schemas.openxmlformats.org/officeDocument/2006/relationships/customXml" Target="../ink/ink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obe.com/tiobe-index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9.emf"/><Relationship Id="rId4" Type="http://schemas.openxmlformats.org/officeDocument/2006/relationships/customXml" Target="../ink/ink1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7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emf"/><Relationship Id="rId4" Type="http://schemas.openxmlformats.org/officeDocument/2006/relationships/customXml" Target="../ink/ink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ctrTitle"/>
          </p:nvPr>
        </p:nvSpPr>
        <p:spPr>
          <a:xfrm>
            <a:off x="2170982" y="2570400"/>
            <a:ext cx="7399019" cy="733517"/>
          </a:xfrm>
        </p:spPr>
        <p:txBody>
          <a:bodyPr/>
          <a:lstStyle/>
          <a:p>
            <a:r>
              <a:rPr lang="nl-NL" dirty="0">
                <a:latin typeface="Verdana"/>
                <a:ea typeface="Verdana"/>
                <a:cs typeface="Verdana"/>
              </a:rPr>
              <a:t>Programming </a:t>
            </a:r>
            <a:r>
              <a:rPr lang="nl-NL" dirty="0" err="1">
                <a:latin typeface="Verdana"/>
                <a:ea typeface="Verdana"/>
                <a:cs typeface="Verdana"/>
              </a:rPr>
              <a:t>paradigms</a:t>
            </a:r>
            <a:r>
              <a:rPr lang="nl-NL" dirty="0">
                <a:latin typeface="Verdana"/>
                <a:ea typeface="Verdana"/>
                <a:cs typeface="Verdana"/>
              </a:rPr>
              <a:t> &amp; </a:t>
            </a:r>
            <a:r>
              <a:rPr lang="nl-NL" dirty="0" err="1">
                <a:latin typeface="Verdana"/>
                <a:ea typeface="Verdana"/>
                <a:cs typeface="Verdana"/>
              </a:rPr>
              <a:t>SCala</a:t>
            </a:r>
            <a:br>
              <a:rPr lang="nl-NL" dirty="0"/>
            </a:br>
            <a:br>
              <a:rPr lang="nl-NL" dirty="0"/>
            </a:br>
            <a:r>
              <a:rPr lang="nl-NL" dirty="0" err="1">
                <a:latin typeface="Verdana"/>
                <a:ea typeface="Verdana"/>
                <a:cs typeface="Verdana"/>
              </a:rPr>
              <a:t>Lecture</a:t>
            </a:r>
            <a:r>
              <a:rPr lang="nl-NL" dirty="0">
                <a:latin typeface="Verdana"/>
                <a:ea typeface="Verdana"/>
                <a:cs typeface="Verdana"/>
              </a:rPr>
              <a:t> 1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endParaRPr lang="nl-NL" sz="1600"/>
          </a:p>
        </p:txBody>
      </p:sp>
      <p:sp>
        <p:nvSpPr>
          <p:cNvPr id="8" name="Tijdelijke aanduiding voor datum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84844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>
                <a:latin typeface="Verdana"/>
                <a:ea typeface="Verdana"/>
                <a:cs typeface="Verdana"/>
              </a:rPr>
              <a:t>Paradigm</a:t>
            </a:r>
            <a:r>
              <a:rPr lang="nl-NL" dirty="0">
                <a:latin typeface="Verdana"/>
                <a:ea typeface="Verdana"/>
                <a:cs typeface="Verdana"/>
              </a:rPr>
              <a:t> 1: </a:t>
            </a:r>
            <a:br>
              <a:rPr lang="nl-NL" dirty="0">
                <a:latin typeface="Verdana"/>
                <a:ea typeface="Verdana"/>
                <a:cs typeface="Verdana"/>
              </a:rPr>
            </a:br>
            <a:r>
              <a:rPr lang="nl-NL" dirty="0" err="1">
                <a:latin typeface="Verdana"/>
                <a:ea typeface="Verdana"/>
                <a:cs typeface="Verdana"/>
              </a:rPr>
              <a:t>Imperative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programming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10</a:t>
            </a:fld>
            <a:endParaRPr lang="nl-NL"/>
          </a:p>
        </p:txBody>
      </p:sp>
      <p:sp>
        <p:nvSpPr>
          <p:cNvPr id="12" name="Tijdelijke aanduiding voor inhoud 11">
            <a:extLst>
              <a:ext uri="{FF2B5EF4-FFF2-40B4-BE49-F238E27FC236}">
                <a16:creationId xmlns:a16="http://schemas.microsoft.com/office/drawing/2014/main" id="{CF74F442-19F0-4CFF-82C9-6CAAC411D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4000" y="1826953"/>
            <a:ext cx="4939839" cy="3838632"/>
          </a:xfrm>
        </p:spPr>
        <p:txBody>
          <a:bodyPr vert="horz" lIns="0" tIns="0" rIns="0" bIns="0" rtlCol="0" anchor="t">
            <a:normAutofit/>
          </a:bodyPr>
          <a:lstStyle/>
          <a:p>
            <a:pPr marL="179705" indent="-179705"/>
            <a:r>
              <a:rPr lang="nl-NL" dirty="0" err="1">
                <a:latin typeface="Verdana"/>
                <a:ea typeface="Verdana"/>
                <a:cs typeface="Verdana"/>
              </a:rPr>
              <a:t>Analytical</a:t>
            </a:r>
            <a:r>
              <a:rPr lang="nl-NL" dirty="0">
                <a:latin typeface="Verdana"/>
                <a:ea typeface="Verdana"/>
                <a:cs typeface="Verdana"/>
              </a:rPr>
              <a:t> Engine </a:t>
            </a:r>
            <a:r>
              <a:rPr lang="nl-NL" dirty="0" err="1">
                <a:latin typeface="Verdana"/>
                <a:ea typeface="Verdana"/>
                <a:cs typeface="Verdana"/>
              </a:rPr>
              <a:t>by</a:t>
            </a:r>
            <a:r>
              <a:rPr lang="nl-NL" dirty="0">
                <a:latin typeface="Verdana"/>
                <a:ea typeface="Verdana"/>
                <a:cs typeface="Verdana"/>
              </a:rPr>
              <a:t> Charles </a:t>
            </a:r>
            <a:r>
              <a:rPr lang="nl-NL" dirty="0" err="1">
                <a:latin typeface="Verdana"/>
                <a:ea typeface="Verdana"/>
                <a:cs typeface="Verdana"/>
              </a:rPr>
              <a:t>Babbage</a:t>
            </a:r>
            <a:endParaRPr lang="nl-NL" dirty="0"/>
          </a:p>
          <a:p>
            <a:pPr marL="179705" indent="-179705"/>
            <a:endParaRPr lang="nl-NL" dirty="0">
              <a:latin typeface="Verdana"/>
              <a:ea typeface="Verdana"/>
              <a:cs typeface="Verdana"/>
            </a:endParaRPr>
          </a:p>
          <a:p>
            <a:pPr marL="179705" indent="-179705"/>
            <a:r>
              <a:rPr lang="nl-NL" dirty="0">
                <a:latin typeface="Verdana"/>
                <a:ea typeface="Verdana"/>
                <a:cs typeface="Verdana"/>
              </a:rPr>
              <a:t>First machines </a:t>
            </a:r>
            <a:r>
              <a:rPr lang="nl-NL" dirty="0" err="1">
                <a:latin typeface="Verdana"/>
                <a:ea typeface="Verdana"/>
                <a:cs typeface="Verdana"/>
              </a:rPr>
              <a:t>that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compute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designed</a:t>
            </a:r>
            <a:r>
              <a:rPr lang="nl-NL" dirty="0">
                <a:latin typeface="Verdana"/>
                <a:ea typeface="Verdana"/>
                <a:cs typeface="Verdana"/>
              </a:rPr>
              <a:t>, never </a:t>
            </a:r>
            <a:r>
              <a:rPr lang="nl-NL" dirty="0" err="1">
                <a:latin typeface="Verdana"/>
                <a:ea typeface="Verdana"/>
                <a:cs typeface="Verdana"/>
              </a:rPr>
              <a:t>actually</a:t>
            </a:r>
            <a:r>
              <a:rPr lang="nl-NL" dirty="0">
                <a:latin typeface="Verdana"/>
                <a:ea typeface="Verdana"/>
                <a:cs typeface="Verdana"/>
              </a:rPr>
              <a:t> built.</a:t>
            </a:r>
            <a:endParaRPr lang="nl-NL" dirty="0"/>
          </a:p>
          <a:p>
            <a:pPr marL="179705" indent="-179705"/>
            <a:endParaRPr lang="nl-NL" dirty="0"/>
          </a:p>
          <a:p>
            <a:pPr marL="179705" indent="-179705"/>
            <a:r>
              <a:rPr lang="nl-NL" dirty="0" err="1">
                <a:latin typeface="Verdana"/>
                <a:ea typeface="Verdana"/>
                <a:cs typeface="Verdana"/>
              </a:rPr>
              <a:t>Can</a:t>
            </a:r>
            <a:r>
              <a:rPr lang="nl-NL" dirty="0">
                <a:latin typeface="Verdana"/>
                <a:ea typeface="Verdana"/>
                <a:cs typeface="Verdana"/>
              </a:rPr>
              <a:t> </a:t>
            </a:r>
            <a:r>
              <a:rPr lang="nl-NL" dirty="0" err="1">
                <a:latin typeface="Verdana"/>
                <a:ea typeface="Verdana"/>
                <a:cs typeface="Verdana"/>
              </a:rPr>
              <a:t>compute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the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same</a:t>
            </a:r>
            <a:r>
              <a:rPr lang="nl-NL" dirty="0">
                <a:latin typeface="Verdana"/>
                <a:ea typeface="Verdana"/>
                <a:cs typeface="Verdana"/>
              </a:rPr>
              <a:t> as </a:t>
            </a:r>
            <a:r>
              <a:rPr lang="nl-NL" dirty="0" err="1">
                <a:latin typeface="Verdana"/>
                <a:ea typeface="Verdana"/>
                <a:cs typeface="Verdana"/>
              </a:rPr>
              <a:t>your</a:t>
            </a:r>
            <a:r>
              <a:rPr lang="nl-NL" dirty="0">
                <a:latin typeface="Verdana"/>
                <a:ea typeface="Verdana"/>
                <a:cs typeface="Verdana"/>
              </a:rPr>
              <a:t> code </a:t>
            </a:r>
            <a:r>
              <a:rPr lang="nl-NL" dirty="0" err="1">
                <a:latin typeface="Verdana"/>
                <a:ea typeface="Verdana"/>
                <a:cs typeface="Verdana"/>
              </a:rPr>
              <a:t>nowadays</a:t>
            </a:r>
            <a:r>
              <a:rPr lang="nl-NL" dirty="0">
                <a:latin typeface="Verdana"/>
                <a:ea typeface="Verdana"/>
                <a:cs typeface="Verdana"/>
              </a:rPr>
              <a:t>... but takes long!</a:t>
            </a:r>
            <a:endParaRPr lang="nl-NL" dirty="0"/>
          </a:p>
          <a:p>
            <a:pPr marL="179705" indent="-179705"/>
            <a:endParaRPr lang="nl-NL" dirty="0">
              <a:latin typeface="Verdana"/>
              <a:ea typeface="Verdana"/>
              <a:cs typeface="Verdana"/>
            </a:endParaRPr>
          </a:p>
          <a:p>
            <a:pPr marL="179705" indent="-179705"/>
            <a:r>
              <a:rPr lang="nl-NL" dirty="0">
                <a:latin typeface="Verdana"/>
                <a:ea typeface="Verdana"/>
                <a:cs typeface="Verdana"/>
              </a:rPr>
              <a:t>Code </a:t>
            </a:r>
            <a:r>
              <a:rPr lang="nl-NL" dirty="0" err="1">
                <a:latin typeface="Verdana"/>
                <a:ea typeface="Verdana"/>
                <a:cs typeface="Verdana"/>
              </a:rPr>
              <a:t>consists</a:t>
            </a:r>
            <a:r>
              <a:rPr lang="nl-NL" dirty="0">
                <a:latin typeface="Verdana"/>
                <a:ea typeface="Verdana"/>
                <a:cs typeface="Verdana"/>
              </a:rPr>
              <a:t> of statements, </a:t>
            </a:r>
            <a:r>
              <a:rPr lang="nl-NL" dirty="0" err="1">
                <a:latin typeface="Verdana"/>
                <a:ea typeface="Verdana"/>
                <a:cs typeface="Verdana"/>
              </a:rPr>
              <a:t>if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conditions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and</a:t>
            </a:r>
            <a:r>
              <a:rPr lang="nl-NL" dirty="0">
                <a:latin typeface="Verdana"/>
                <a:ea typeface="Verdana"/>
                <a:cs typeface="Verdana"/>
              </a:rPr>
              <a:t> loops.</a:t>
            </a:r>
            <a:endParaRPr lang="nl-NL" dirty="0"/>
          </a:p>
        </p:txBody>
      </p:sp>
      <p:pic>
        <p:nvPicPr>
          <p:cNvPr id="17" name="Afbeelding 17" descr="Afbeelding met vloer, tafel, binnen, houten&#10;&#10;Beschrijving is gegenereerd met zeer hoge betrouwbaarheid">
            <a:extLst>
              <a:ext uri="{FF2B5EF4-FFF2-40B4-BE49-F238E27FC236}">
                <a16:creationId xmlns:a16="http://schemas.microsoft.com/office/drawing/2014/main" id="{2B140791-B603-4582-923D-B6F77B5753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7549" b="-294"/>
          <a:stretch/>
        </p:blipFill>
        <p:spPr>
          <a:xfrm>
            <a:off x="3723134" y="4129154"/>
            <a:ext cx="2274424" cy="2481206"/>
          </a:xfrm>
          <a:prstGeom prst="rect">
            <a:avLst/>
          </a:prstGeom>
        </p:spPr>
      </p:pic>
      <p:pic>
        <p:nvPicPr>
          <p:cNvPr id="19" name="Afbeelding 19" descr="Afbeelding met binnen&#10;&#10;Beschrijving is gegenereerd met zeer hoge betrouwbaarheid">
            <a:extLst>
              <a:ext uri="{FF2B5EF4-FFF2-40B4-BE49-F238E27FC236}">
                <a16:creationId xmlns:a16="http://schemas.microsoft.com/office/drawing/2014/main" id="{6C4D1736-C9F2-4DE1-B4AD-3344555148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8171" y="2119724"/>
            <a:ext cx="2743200" cy="3658743"/>
          </a:xfrm>
          <a:prstGeom prst="rect">
            <a:avLst/>
          </a:prstGeom>
        </p:spPr>
      </p:pic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id="{7B27BCC3-0A61-48EE-B4B0-E352BD7AC76A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kstvak 8">
            <a:extLst>
              <a:ext uri="{FF2B5EF4-FFF2-40B4-BE49-F238E27FC236}">
                <a16:creationId xmlns:a16="http://schemas.microsoft.com/office/drawing/2014/main" id="{EB387831-56E8-48C9-9468-6D547516535C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22" name="Tekstvak 21">
            <a:extLst>
              <a:ext uri="{FF2B5EF4-FFF2-40B4-BE49-F238E27FC236}">
                <a16:creationId xmlns:a16="http://schemas.microsoft.com/office/drawing/2014/main" id="{BEE32D0D-B25D-46F8-B022-0E936078A15D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24" name="Pijl: rechts 23">
            <a:extLst>
              <a:ext uri="{FF2B5EF4-FFF2-40B4-BE49-F238E27FC236}">
                <a16:creationId xmlns:a16="http://schemas.microsoft.com/office/drawing/2014/main" id="{5A6A17B6-4664-4D65-87EC-FCCE31FE13F6}"/>
              </a:ext>
            </a:extLst>
          </p:cNvPr>
          <p:cNvSpPr/>
          <p:nvPr/>
        </p:nvSpPr>
        <p:spPr>
          <a:xfrm>
            <a:off x="9737057" y="2191069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215B88B0-EDC3-48F6-8ADA-8DBE42170182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B38AF5CB-ED3D-4AE5-9E48-EB9B967BF692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75A80F67-51C3-40A1-BFC0-1480CC899925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EB6703E8-D7EE-43BE-91DF-1198C634304D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1F101D16-38FD-4451-A400-1824F7B42E60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36" name="Tekstvak 35">
            <a:extLst>
              <a:ext uri="{FF2B5EF4-FFF2-40B4-BE49-F238E27FC236}">
                <a16:creationId xmlns:a16="http://schemas.microsoft.com/office/drawing/2014/main" id="{56E62773-A2D6-4848-A0C9-3C6B48E08099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91CB88E9-1A6D-4334-BD3E-8D031F97FE25}"/>
              </a:ext>
            </a:extLst>
          </p:cNvPr>
          <p:cNvSpPr txBox="1"/>
          <p:nvPr/>
        </p:nvSpPr>
        <p:spPr>
          <a:xfrm>
            <a:off x="716434" y="4347086"/>
            <a:ext cx="2743199" cy="181588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sz="1600" b="1" dirty="0">
                <a:ea typeface="Verdana"/>
                <a:cs typeface="Verdana"/>
              </a:rPr>
              <a:t>Code </a:t>
            </a:r>
            <a:r>
              <a:rPr lang="nl-NL" sz="1600" b="1" dirty="0" err="1">
                <a:ea typeface="Verdana"/>
                <a:cs typeface="Verdana"/>
              </a:rPr>
              <a:t>snippet</a:t>
            </a:r>
            <a:r>
              <a:rPr lang="nl-NL" sz="1600" b="1" dirty="0">
                <a:ea typeface="Verdana"/>
                <a:cs typeface="Verdana"/>
              </a:rPr>
              <a:t>:</a:t>
            </a:r>
          </a:p>
          <a:p>
            <a:endParaRPr lang="nl-NL" sz="1600" b="1" dirty="0">
              <a:ea typeface="Verdana"/>
              <a:cs typeface="Verdana"/>
            </a:endParaRPr>
          </a:p>
          <a:p>
            <a:r>
              <a:rPr lang="nl-NL" sz="1600" dirty="0" err="1">
                <a:ea typeface="Verdana"/>
                <a:cs typeface="Verdana"/>
              </a:rPr>
              <a:t>Imperative</a:t>
            </a:r>
            <a:r>
              <a:rPr lang="nl-NL" sz="1600" dirty="0">
                <a:ea typeface="Verdana"/>
                <a:cs typeface="Verdana"/>
              </a:rPr>
              <a:t> means </a:t>
            </a:r>
            <a:r>
              <a:rPr lang="nl-NL" sz="1600" dirty="0" err="1">
                <a:ea typeface="Verdana"/>
                <a:cs typeface="Verdana"/>
              </a:rPr>
              <a:t>commanding</a:t>
            </a:r>
            <a:r>
              <a:rPr lang="nl-NL" sz="1600" dirty="0">
                <a:ea typeface="Verdana"/>
                <a:cs typeface="Verdana"/>
              </a:rPr>
              <a:t>, </a:t>
            </a:r>
            <a:r>
              <a:rPr lang="nl-NL" sz="1600" dirty="0" err="1">
                <a:ea typeface="Verdana"/>
                <a:cs typeface="Verdana"/>
              </a:rPr>
              <a:t>you</a:t>
            </a:r>
            <a:r>
              <a:rPr lang="nl-NL" sz="1600" dirty="0">
                <a:ea typeface="Verdana"/>
                <a:cs typeface="Verdana"/>
              </a:rPr>
              <a:t> </a:t>
            </a:r>
            <a:r>
              <a:rPr lang="nl-NL" sz="1600" dirty="0" err="1">
                <a:ea typeface="Verdana"/>
                <a:cs typeface="Verdana"/>
              </a:rPr>
              <a:t>instruct</a:t>
            </a:r>
            <a:r>
              <a:rPr lang="nl-NL" sz="1600" dirty="0">
                <a:ea typeface="Verdana"/>
                <a:cs typeface="Verdana"/>
              </a:rPr>
              <a:t> </a:t>
            </a:r>
            <a:r>
              <a:rPr lang="nl-NL" sz="1600" dirty="0" err="1">
                <a:ea typeface="Verdana"/>
                <a:cs typeface="Verdana"/>
              </a:rPr>
              <a:t>the</a:t>
            </a:r>
            <a:r>
              <a:rPr lang="nl-NL" sz="1600" dirty="0">
                <a:ea typeface="Verdana"/>
                <a:cs typeface="Verdana"/>
              </a:rPr>
              <a:t> machine </a:t>
            </a:r>
            <a:r>
              <a:rPr lang="nl-NL" sz="1600" dirty="0" err="1">
                <a:ea typeface="Verdana"/>
                <a:cs typeface="Verdana"/>
              </a:rPr>
              <a:t>what</a:t>
            </a:r>
            <a:r>
              <a:rPr lang="nl-NL" sz="1600" dirty="0">
                <a:ea typeface="Verdana"/>
                <a:cs typeface="Verdana"/>
              </a:rPr>
              <a:t> </a:t>
            </a:r>
            <a:r>
              <a:rPr lang="nl-NL" sz="1600" dirty="0" err="1">
                <a:ea typeface="Verdana"/>
                <a:cs typeface="Verdana"/>
              </a:rPr>
              <a:t>to</a:t>
            </a:r>
            <a:r>
              <a:rPr lang="nl-NL" sz="1600" dirty="0">
                <a:ea typeface="Verdana"/>
                <a:cs typeface="Verdana"/>
              </a:rPr>
              <a:t> do </a:t>
            </a:r>
            <a:r>
              <a:rPr lang="nl-NL" sz="1600" dirty="0" err="1">
                <a:ea typeface="Verdana"/>
                <a:cs typeface="Verdana"/>
              </a:rPr>
              <a:t>with</a:t>
            </a:r>
            <a:r>
              <a:rPr lang="nl-NL" sz="1600" dirty="0">
                <a:ea typeface="Verdana"/>
                <a:cs typeface="Verdana"/>
              </a:rPr>
              <a:t> punch cards.</a:t>
            </a:r>
            <a:endParaRPr lang="nl-NL" sz="1600" b="1" dirty="0">
              <a:ea typeface="Verdana"/>
              <a:cs typeface="Verdana"/>
            </a:endParaRP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D35A45CF-EA16-4CAC-97A5-453E1C4FB414}"/>
              </a:ext>
            </a:extLst>
          </p:cNvPr>
          <p:cNvSpPr txBox="1"/>
          <p:nvPr/>
        </p:nvSpPr>
        <p:spPr>
          <a:xfrm>
            <a:off x="7819291" y="1783860"/>
            <a:ext cx="2743199" cy="33855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sz="1600" b="1" dirty="0">
                <a:ea typeface="Verdana"/>
                <a:cs typeface="Verdana"/>
              </a:rPr>
              <a:t>Machine:</a:t>
            </a:r>
            <a:endParaRPr lang="nl-NL" b="1" dirty="0">
              <a:ea typeface="Verdana"/>
              <a:cs typeface="Verdana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Inkt 5">
                <a:extLst>
                  <a:ext uri="{FF2B5EF4-FFF2-40B4-BE49-F238E27FC236}">
                    <a16:creationId xmlns:a16="http://schemas.microsoft.com/office/drawing/2014/main" id="{5FD7BB2C-D914-4354-9FF5-AA03C3D23AD7}"/>
                  </a:ext>
                </a:extLst>
              </p14:cNvPr>
              <p14:cNvContentPartPr/>
              <p14:nvPr/>
            </p14:nvContentPartPr>
            <p14:xfrm>
              <a:off x="961200" y="874440"/>
              <a:ext cx="4518720" cy="4771440"/>
            </p14:xfrm>
          </p:contentPart>
        </mc:Choice>
        <mc:Fallback>
          <p:pic>
            <p:nvPicPr>
              <p:cNvPr id="6" name="Inkt 5">
                <a:extLst>
                  <a:ext uri="{FF2B5EF4-FFF2-40B4-BE49-F238E27FC236}">
                    <a16:creationId xmlns:a16="http://schemas.microsoft.com/office/drawing/2014/main" id="{5FD7BB2C-D914-4354-9FF5-AA03C3D23AD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51840" y="865080"/>
                <a:ext cx="4537440" cy="4790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182998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latin typeface="Verdana"/>
                <a:ea typeface="Verdana"/>
                <a:cs typeface="Verdana"/>
              </a:rPr>
              <a:t>Back in the time machine</a:t>
            </a:r>
            <a:endParaRPr lang="nl-NL"/>
          </a:p>
        </p:txBody>
      </p:sp>
      <p:pic>
        <p:nvPicPr>
          <p:cNvPr id="6" name="Afbeelding 6">
            <a:extLst>
              <a:ext uri="{FF2B5EF4-FFF2-40B4-BE49-F238E27FC236}">
                <a16:creationId xmlns:a16="http://schemas.microsoft.com/office/drawing/2014/main" id="{A0F32FFC-74B0-4970-BA13-21CECE575B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76596" y="1844515"/>
            <a:ext cx="3877200" cy="3877200"/>
          </a:xfrm>
          <a:prstGeom prst="rect">
            <a:avLst/>
          </a:prstGeom>
        </p:spPr>
      </p:pic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11</a:t>
            </a:fld>
            <a:endParaRPr lang="nl-NL"/>
          </a:p>
        </p:txBody>
      </p: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6741707B-BABA-4172-ACB6-ACAAF8CD748F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kstvak 11">
            <a:extLst>
              <a:ext uri="{FF2B5EF4-FFF2-40B4-BE49-F238E27FC236}">
                <a16:creationId xmlns:a16="http://schemas.microsoft.com/office/drawing/2014/main" id="{1C86CEE2-B9F2-4481-92AC-D648B403CADB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3246E7DA-1EC4-47F2-BE84-F44FB26453FB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22" name="Pijl: rechts 21">
            <a:extLst>
              <a:ext uri="{FF2B5EF4-FFF2-40B4-BE49-F238E27FC236}">
                <a16:creationId xmlns:a16="http://schemas.microsoft.com/office/drawing/2014/main" id="{24EE775F-3571-45A2-AB89-7BD1E25766E3}"/>
              </a:ext>
            </a:extLst>
          </p:cNvPr>
          <p:cNvSpPr/>
          <p:nvPr/>
        </p:nvSpPr>
        <p:spPr>
          <a:xfrm>
            <a:off x="9737057" y="281195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2B23E8A7-5C56-406C-83C9-D725E0A17D8E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A4B0999E-FAF5-4B04-9693-B693BB07F804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1667D742-04D9-4805-83E2-866B8A0257D7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8B2B6411-8927-427E-B1EB-3F1302E56812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4D349B1E-3539-4E8A-8F8D-F74F488CB518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09BD23C1-FCCF-4ACF-8CBB-6CF8FF396AE2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D548FBF6-E3F0-4216-96DA-4D5D6B10F868}"/>
              </a:ext>
            </a:extLst>
          </p:cNvPr>
          <p:cNvSpPr/>
          <p:nvPr/>
        </p:nvSpPr>
        <p:spPr>
          <a:xfrm>
            <a:off x="1656272" y="5171536"/>
            <a:ext cx="2912852" cy="569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6655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latin typeface="Verdana"/>
                <a:ea typeface="Verdana"/>
                <a:cs typeface="Verdana"/>
              </a:rPr>
              <a:t>Het grootste mechanische brein van de wereld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12</a:t>
            </a:fld>
            <a:endParaRPr lang="nl-NL"/>
          </a:p>
        </p:txBody>
      </p:sp>
      <p:pic>
        <p:nvPicPr>
          <p:cNvPr id="18" name="Afbeelding 18">
            <a:hlinkClick r:id="" action="ppaction://media"/>
            <a:extLst>
              <a:ext uri="{FF2B5EF4-FFF2-40B4-BE49-F238E27FC236}">
                <a16:creationId xmlns:a16="http://schemas.microsoft.com/office/drawing/2014/main" id="{B16B0E58-77E8-46DC-B328-949D7B069CD6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4008316" y="1780381"/>
            <a:ext cx="5539619" cy="4166809"/>
          </a:xfrm>
          <a:prstGeom prst="rect">
            <a:avLst/>
          </a:prstGeom>
        </p:spPr>
      </p:pic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id="{0CB382AE-AB1B-47FF-8834-A03E98AA9985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kstvak 8">
            <a:extLst>
              <a:ext uri="{FF2B5EF4-FFF2-40B4-BE49-F238E27FC236}">
                <a16:creationId xmlns:a16="http://schemas.microsoft.com/office/drawing/2014/main" id="{E6E0B797-C55E-4C37-9C17-A244D10DF5B9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290246ED-70C4-4328-BB65-2F97749C5046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22" name="Pijl: rechts 21">
            <a:extLst>
              <a:ext uri="{FF2B5EF4-FFF2-40B4-BE49-F238E27FC236}">
                <a16:creationId xmlns:a16="http://schemas.microsoft.com/office/drawing/2014/main" id="{FB4B478F-9997-4928-BCDA-61250BA7827B}"/>
              </a:ext>
            </a:extLst>
          </p:cNvPr>
          <p:cNvSpPr/>
          <p:nvPr/>
        </p:nvSpPr>
        <p:spPr>
          <a:xfrm>
            <a:off x="9737057" y="281195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7BEEC0A8-9EE2-41B4-B040-3368E9996AC0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62F5470F-4E79-4F46-960B-79DAE30F98AB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74B1C57E-E66A-4185-8508-1860944EEE1D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752AFED3-8331-4E25-B486-50C64E91C266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6FAB1C30-0138-4145-936F-82E63DF4C1F8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3FEA8E7F-0CFA-4796-8062-45885C32DBA9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4693E92E-5A88-4C76-8179-F525C8EEF79A}"/>
              </a:ext>
            </a:extLst>
          </p:cNvPr>
          <p:cNvSpPr txBox="1"/>
          <p:nvPr/>
        </p:nvSpPr>
        <p:spPr>
          <a:xfrm>
            <a:off x="339306" y="2165230"/>
            <a:ext cx="3203275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nl-NL"/>
          </a:p>
        </p:txBody>
      </p:sp>
      <p:sp>
        <p:nvSpPr>
          <p:cNvPr id="6" name="Tijdelijke aanduiding voor inhoud 11">
            <a:extLst>
              <a:ext uri="{FF2B5EF4-FFF2-40B4-BE49-F238E27FC236}">
                <a16:creationId xmlns:a16="http://schemas.microsoft.com/office/drawing/2014/main" id="{A450D697-7E05-4457-9406-F814D6A0FC46}"/>
              </a:ext>
            </a:extLst>
          </p:cNvPr>
          <p:cNvSpPr txBox="1">
            <a:spLocks/>
          </p:cNvSpPr>
          <p:nvPr/>
        </p:nvSpPr>
        <p:spPr>
          <a:xfrm>
            <a:off x="529472" y="2128877"/>
            <a:ext cx="3085160" cy="3809878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C7002B"/>
              </a:buClr>
              <a:buFont typeface="Verdana" panose="020B0604030504040204" pitchFamily="34" charset="0"/>
              <a:buChar char="•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36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C7002B"/>
              </a:buClr>
              <a:buFont typeface="Verdana" panose="020B0604030504040204" pitchFamily="34" charset="0"/>
              <a:buChar char="–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54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C7002B"/>
              </a:buClr>
              <a:buFont typeface="Verdana" panose="020B0604030504040204" pitchFamily="34" charset="0"/>
              <a:buChar char="–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72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C7002B"/>
              </a:buClr>
              <a:buFont typeface="Verdana" panose="020B0604030504040204" pitchFamily="34" charset="0"/>
              <a:buChar char="–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90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C7002B"/>
              </a:buClr>
              <a:buFont typeface="Verdana" panose="020B0604030504040204" pitchFamily="34" charset="0"/>
              <a:buChar char="–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9705" indent="-179705"/>
            <a:r>
              <a:rPr lang="nl-NL" dirty="0">
                <a:latin typeface="Verdana"/>
                <a:ea typeface="Verdana"/>
                <a:cs typeface="Verdana"/>
              </a:rPr>
              <a:t>Punch card machines </a:t>
            </a:r>
            <a:r>
              <a:rPr lang="nl-NL" dirty="0" err="1">
                <a:latin typeface="Verdana"/>
                <a:ea typeface="Verdana"/>
                <a:cs typeface="Verdana"/>
              </a:rPr>
              <a:t>were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used</a:t>
            </a:r>
            <a:r>
              <a:rPr lang="nl-NL" dirty="0">
                <a:latin typeface="Verdana"/>
                <a:ea typeface="Verdana"/>
                <a:cs typeface="Verdana"/>
              </a:rPr>
              <a:t> in </a:t>
            </a:r>
            <a:r>
              <a:rPr lang="nl-NL" dirty="0" err="1">
                <a:latin typeface="Verdana"/>
                <a:ea typeface="Verdana"/>
                <a:cs typeface="Verdana"/>
              </a:rPr>
              <a:t>the</a:t>
            </a:r>
            <a:r>
              <a:rPr lang="nl-NL" dirty="0">
                <a:latin typeface="Verdana"/>
                <a:ea typeface="Verdana"/>
                <a:cs typeface="Verdana"/>
              </a:rPr>
              <a:t> 20th </a:t>
            </a:r>
            <a:r>
              <a:rPr lang="nl-NL" dirty="0" err="1">
                <a:latin typeface="Verdana"/>
                <a:ea typeface="Verdana"/>
                <a:cs typeface="Verdana"/>
              </a:rPr>
              <a:t>century</a:t>
            </a:r>
            <a:r>
              <a:rPr lang="nl-NL" dirty="0">
                <a:latin typeface="Verdana"/>
                <a:ea typeface="Verdana"/>
                <a:cs typeface="Verdana"/>
              </a:rPr>
              <a:t>.</a:t>
            </a:r>
            <a:endParaRPr lang="nl-NL" dirty="0"/>
          </a:p>
          <a:p>
            <a:pPr marL="179705" indent="-179705"/>
            <a:endParaRPr lang="nl-NL" dirty="0"/>
          </a:p>
          <a:p>
            <a:pPr marL="179705" indent="-179705"/>
            <a:r>
              <a:rPr lang="nl-NL" dirty="0">
                <a:latin typeface="Verdana"/>
                <a:ea typeface="Verdana"/>
                <a:cs typeface="Verdana"/>
              </a:rPr>
              <a:t>First </a:t>
            </a:r>
            <a:r>
              <a:rPr lang="nl-NL" dirty="0" err="1">
                <a:latin typeface="Verdana"/>
                <a:ea typeface="Verdana"/>
                <a:cs typeface="Verdana"/>
              </a:rPr>
              <a:t>by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governments</a:t>
            </a:r>
            <a:r>
              <a:rPr lang="nl-NL" dirty="0">
                <a:latin typeface="Verdana"/>
                <a:ea typeface="Verdana"/>
                <a:cs typeface="Verdana"/>
              </a:rPr>
              <a:t> in </a:t>
            </a:r>
            <a:r>
              <a:rPr lang="nl-NL" dirty="0" err="1">
                <a:latin typeface="Verdana"/>
                <a:ea typeface="Verdana"/>
                <a:cs typeface="Verdana"/>
              </a:rPr>
              <a:t>the</a:t>
            </a:r>
            <a:r>
              <a:rPr lang="nl-NL" dirty="0">
                <a:latin typeface="Verdana"/>
                <a:ea typeface="Verdana"/>
                <a:cs typeface="Verdana"/>
              </a:rPr>
              <a:t> military</a:t>
            </a:r>
          </a:p>
          <a:p>
            <a:pPr marL="179705" indent="-179705"/>
            <a:endParaRPr lang="nl-NL" dirty="0"/>
          </a:p>
          <a:p>
            <a:pPr marL="179705" indent="-179705"/>
            <a:r>
              <a:rPr lang="nl-NL" dirty="0">
                <a:latin typeface="Verdana"/>
                <a:ea typeface="Verdana"/>
                <a:cs typeface="Verdana"/>
              </a:rPr>
              <a:t>Later </a:t>
            </a:r>
            <a:r>
              <a:rPr lang="nl-NL" dirty="0" err="1">
                <a:latin typeface="Verdana"/>
                <a:ea typeface="Verdana"/>
                <a:cs typeface="Verdana"/>
              </a:rPr>
              <a:t>by</a:t>
            </a:r>
            <a:r>
              <a:rPr lang="nl-NL" dirty="0">
                <a:latin typeface="Verdana"/>
                <a:ea typeface="Verdana"/>
                <a:cs typeface="Verdana"/>
              </a:rPr>
              <a:t> large </a:t>
            </a:r>
            <a:r>
              <a:rPr lang="nl-NL" dirty="0" err="1">
                <a:latin typeface="Verdana"/>
                <a:ea typeface="Verdana"/>
                <a:cs typeface="Verdana"/>
              </a:rPr>
              <a:t>corporations</a:t>
            </a:r>
            <a:r>
              <a:rPr lang="nl-NL" dirty="0">
                <a:latin typeface="Verdana"/>
                <a:ea typeface="Verdana"/>
                <a:cs typeface="Verdana"/>
              </a:rPr>
              <a:t>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771645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latin typeface="Verdana"/>
                <a:ea typeface="Verdana"/>
                <a:cs typeface="Verdana"/>
              </a:rPr>
              <a:t>Back in the time machine</a:t>
            </a:r>
            <a:endParaRPr lang="nl-NL"/>
          </a:p>
        </p:txBody>
      </p:sp>
      <p:pic>
        <p:nvPicPr>
          <p:cNvPr id="6" name="Afbeelding 6">
            <a:extLst>
              <a:ext uri="{FF2B5EF4-FFF2-40B4-BE49-F238E27FC236}">
                <a16:creationId xmlns:a16="http://schemas.microsoft.com/office/drawing/2014/main" id="{A0F32FFC-74B0-4970-BA13-21CECE575B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76596" y="1844515"/>
            <a:ext cx="3877200" cy="3877200"/>
          </a:xfrm>
          <a:prstGeom prst="rect">
            <a:avLst/>
          </a:prstGeom>
        </p:spPr>
      </p:pic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13</a:t>
            </a:fld>
            <a:endParaRPr lang="nl-NL"/>
          </a:p>
        </p:txBody>
      </p: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62325DB4-D7ED-4B9E-894A-E6C20F97EA4F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kstvak 11">
            <a:extLst>
              <a:ext uri="{FF2B5EF4-FFF2-40B4-BE49-F238E27FC236}">
                <a16:creationId xmlns:a16="http://schemas.microsoft.com/office/drawing/2014/main" id="{E489E366-B002-4A0F-B4EF-D720351FAB04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94F4CD45-F73A-407E-93B5-34D9B73A649A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22" name="Pijl: rechts 21">
            <a:extLst>
              <a:ext uri="{FF2B5EF4-FFF2-40B4-BE49-F238E27FC236}">
                <a16:creationId xmlns:a16="http://schemas.microsoft.com/office/drawing/2014/main" id="{2C2C1A47-1818-4D8A-81F3-311C575582C3}"/>
              </a:ext>
            </a:extLst>
          </p:cNvPr>
          <p:cNvSpPr/>
          <p:nvPr/>
        </p:nvSpPr>
        <p:spPr>
          <a:xfrm>
            <a:off x="9737057" y="3451662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65E51219-068F-4A72-B38F-CC917D78F51D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3509BB45-38F4-4ACA-BF43-41E5153EEC7B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45696736-5D3F-40EB-B563-9724F0547306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60797754-2A69-4540-BDA8-8F0F8E5FD1F9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E93088FA-3889-41DE-AD5B-8CBD72D91AE1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196C61FD-995E-43C0-A182-D7EAC013698F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D548FBF6-E3F0-4216-96DA-4D5D6B10F868}"/>
              </a:ext>
            </a:extLst>
          </p:cNvPr>
          <p:cNvSpPr/>
          <p:nvPr/>
        </p:nvSpPr>
        <p:spPr>
          <a:xfrm>
            <a:off x="1656272" y="5171536"/>
            <a:ext cx="2912852" cy="569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40056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Verdana"/>
                <a:ea typeface="Verdana"/>
                <a:cs typeface="Verdana"/>
              </a:rPr>
              <a:t>GOTO &amp; assemblers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14</a:t>
            </a:fld>
            <a:endParaRPr lang="nl-NL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F0965DF-F800-46E4-A650-EE72D0B12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Assemblers took over the role of people punching holes cards. They are a simple version (or a predecessor) of a compiler.</a:t>
            </a:r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Assemblers help by making code more readable and reusing code.</a:t>
            </a:r>
          </a:p>
          <a:p>
            <a:pPr marL="179705" indent="-179705"/>
            <a:endParaRPr lang="en-US" dirty="0">
              <a:latin typeface="Verdana"/>
              <a:ea typeface="Verdana"/>
              <a:cs typeface="Verdana"/>
            </a:endParaRPr>
          </a:p>
          <a:p>
            <a:pPr marL="0" indent="0">
              <a:buNone/>
            </a:pPr>
            <a:r>
              <a:rPr lang="en-US" b="1" dirty="0">
                <a:latin typeface="Consolas"/>
                <a:ea typeface="Verdana"/>
                <a:cs typeface="Verdana"/>
              </a:rPr>
              <a:t>MOV  AX, 00    ; Initializing AX to 0
MOV  BX, 00    ; Initializing BX to 0
MOV  CX, 01    ; Initializing CX to 1
L20:
ADD  AX, 01    ; Increment AX
ADD  BX, AX    ; Add AX to BX
SHL  CX, 1     ; shift left CX, this in turn doubles the CX value
JMP  L20       ; repeats the statements</a:t>
            </a:r>
          </a:p>
          <a:p>
            <a:pPr marL="0" indent="0">
              <a:buNone/>
            </a:pPr>
            <a:endParaRPr lang="en-US" b="1" dirty="0">
              <a:latin typeface="Consolas"/>
            </a:endParaRPr>
          </a:p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JMP command is also called GOTO, it jumps to a line or label.</a:t>
            </a:r>
          </a:p>
        </p:txBody>
      </p:sp>
      <p:cxnSp>
        <p:nvCxnSpPr>
          <p:cNvPr id="36" name="Rechte verbindingslijn met pijl 35">
            <a:extLst>
              <a:ext uri="{FF2B5EF4-FFF2-40B4-BE49-F238E27FC236}">
                <a16:creationId xmlns:a16="http://schemas.microsoft.com/office/drawing/2014/main" id="{434A4AEE-FDA1-4FBB-804D-43FFC44ED102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kstvak 37">
            <a:extLst>
              <a:ext uri="{FF2B5EF4-FFF2-40B4-BE49-F238E27FC236}">
                <a16:creationId xmlns:a16="http://schemas.microsoft.com/office/drawing/2014/main" id="{0ECB6DC2-A91D-4992-B6C8-639F25D42610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40" name="Tekstvak 39">
            <a:extLst>
              <a:ext uri="{FF2B5EF4-FFF2-40B4-BE49-F238E27FC236}">
                <a16:creationId xmlns:a16="http://schemas.microsoft.com/office/drawing/2014/main" id="{43578D56-FCD0-4DB9-9175-30BEA574CC2E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42" name="Pijl: rechts 41">
            <a:extLst>
              <a:ext uri="{FF2B5EF4-FFF2-40B4-BE49-F238E27FC236}">
                <a16:creationId xmlns:a16="http://schemas.microsoft.com/office/drawing/2014/main" id="{7181C616-9A43-4C3F-929D-9D2755BF044F}"/>
              </a:ext>
            </a:extLst>
          </p:cNvPr>
          <p:cNvSpPr/>
          <p:nvPr/>
        </p:nvSpPr>
        <p:spPr>
          <a:xfrm>
            <a:off x="9737057" y="3451662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4" name="Tekstvak 43">
            <a:extLst>
              <a:ext uri="{FF2B5EF4-FFF2-40B4-BE49-F238E27FC236}">
                <a16:creationId xmlns:a16="http://schemas.microsoft.com/office/drawing/2014/main" id="{94C4453E-A314-4236-A355-A9FF796E7E49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46" name="Tekstvak 45">
            <a:extLst>
              <a:ext uri="{FF2B5EF4-FFF2-40B4-BE49-F238E27FC236}">
                <a16:creationId xmlns:a16="http://schemas.microsoft.com/office/drawing/2014/main" id="{0E638F90-CBA2-4F9C-8E4B-4A5C999B0F3C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48" name="Tekstvak 47">
            <a:extLst>
              <a:ext uri="{FF2B5EF4-FFF2-40B4-BE49-F238E27FC236}">
                <a16:creationId xmlns:a16="http://schemas.microsoft.com/office/drawing/2014/main" id="{25034656-81D4-4EEE-A29D-7FFEFDC20630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50" name="Tekstvak 49">
            <a:extLst>
              <a:ext uri="{FF2B5EF4-FFF2-40B4-BE49-F238E27FC236}">
                <a16:creationId xmlns:a16="http://schemas.microsoft.com/office/drawing/2014/main" id="{BCB7344A-60FB-428B-9778-30D27E8E5111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52" name="Tekstvak 51">
            <a:extLst>
              <a:ext uri="{FF2B5EF4-FFF2-40B4-BE49-F238E27FC236}">
                <a16:creationId xmlns:a16="http://schemas.microsoft.com/office/drawing/2014/main" id="{65FE3C22-F8AB-4063-8B59-E9A815D1B51A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54" name="Tekstvak 53">
            <a:extLst>
              <a:ext uri="{FF2B5EF4-FFF2-40B4-BE49-F238E27FC236}">
                <a16:creationId xmlns:a16="http://schemas.microsoft.com/office/drawing/2014/main" id="{3DB8D615-1010-4492-83CA-FB7089F4BCE3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t 2">
                <a:extLst>
                  <a:ext uri="{FF2B5EF4-FFF2-40B4-BE49-F238E27FC236}">
                    <a16:creationId xmlns:a16="http://schemas.microsoft.com/office/drawing/2014/main" id="{06456C3E-6C3D-4D62-9126-6E3428AB6963}"/>
                  </a:ext>
                </a:extLst>
              </p14:cNvPr>
              <p14:cNvContentPartPr/>
              <p14:nvPr/>
            </p14:nvContentPartPr>
            <p14:xfrm>
              <a:off x="868320" y="2324520"/>
              <a:ext cx="7171560" cy="3057120"/>
            </p14:xfrm>
          </p:contentPart>
        </mc:Choice>
        <mc:Fallback>
          <p:pic>
            <p:nvPicPr>
              <p:cNvPr id="3" name="Inkt 2">
                <a:extLst>
                  <a:ext uri="{FF2B5EF4-FFF2-40B4-BE49-F238E27FC236}">
                    <a16:creationId xmlns:a16="http://schemas.microsoft.com/office/drawing/2014/main" id="{06456C3E-6C3D-4D62-9126-6E3428AB696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58960" y="2315160"/>
                <a:ext cx="7190280" cy="3075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997227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Verdana"/>
                <a:ea typeface="Verdana"/>
                <a:cs typeface="Verdana"/>
              </a:rPr>
              <a:t>Paradigm 2: </a:t>
            </a:r>
            <a:br>
              <a:rPr lang="nl-NL" dirty="0">
                <a:latin typeface="Verdana"/>
                <a:ea typeface="Verdana"/>
                <a:cs typeface="Verdana"/>
              </a:rPr>
            </a:br>
            <a:r>
              <a:rPr lang="nl-NL">
                <a:latin typeface="Verdana"/>
                <a:ea typeface="Verdana"/>
                <a:cs typeface="Verdana"/>
              </a:rPr>
              <a:t>Structured programming</a:t>
            </a:r>
            <a:endParaRPr lang="en-US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15</a:t>
            </a:fld>
            <a:endParaRPr lang="nl-NL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F0965DF-F800-46E4-A650-EE72D0B12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Does this program ever finish?</a:t>
            </a:r>
            <a:endParaRPr lang="en-US" dirty="0"/>
          </a:p>
        </p:txBody>
      </p:sp>
      <p:cxnSp>
        <p:nvCxnSpPr>
          <p:cNvPr id="36" name="Rechte verbindingslijn met pijl 35">
            <a:extLst>
              <a:ext uri="{FF2B5EF4-FFF2-40B4-BE49-F238E27FC236}">
                <a16:creationId xmlns:a16="http://schemas.microsoft.com/office/drawing/2014/main" id="{434A4AEE-FDA1-4FBB-804D-43FFC44ED102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kstvak 37">
            <a:extLst>
              <a:ext uri="{FF2B5EF4-FFF2-40B4-BE49-F238E27FC236}">
                <a16:creationId xmlns:a16="http://schemas.microsoft.com/office/drawing/2014/main" id="{0ECB6DC2-A91D-4992-B6C8-639F25D42610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40" name="Tekstvak 39">
            <a:extLst>
              <a:ext uri="{FF2B5EF4-FFF2-40B4-BE49-F238E27FC236}">
                <a16:creationId xmlns:a16="http://schemas.microsoft.com/office/drawing/2014/main" id="{43578D56-FCD0-4DB9-9175-30BEA574CC2E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42" name="Pijl: rechts 41">
            <a:extLst>
              <a:ext uri="{FF2B5EF4-FFF2-40B4-BE49-F238E27FC236}">
                <a16:creationId xmlns:a16="http://schemas.microsoft.com/office/drawing/2014/main" id="{7181C616-9A43-4C3F-929D-9D2755BF044F}"/>
              </a:ext>
            </a:extLst>
          </p:cNvPr>
          <p:cNvSpPr/>
          <p:nvPr/>
        </p:nvSpPr>
        <p:spPr>
          <a:xfrm>
            <a:off x="9737057" y="3451662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4" name="Tekstvak 43">
            <a:extLst>
              <a:ext uri="{FF2B5EF4-FFF2-40B4-BE49-F238E27FC236}">
                <a16:creationId xmlns:a16="http://schemas.microsoft.com/office/drawing/2014/main" id="{94C4453E-A314-4236-A355-A9FF796E7E49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46" name="Tekstvak 45">
            <a:extLst>
              <a:ext uri="{FF2B5EF4-FFF2-40B4-BE49-F238E27FC236}">
                <a16:creationId xmlns:a16="http://schemas.microsoft.com/office/drawing/2014/main" id="{0E638F90-CBA2-4F9C-8E4B-4A5C999B0F3C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48" name="Tekstvak 47">
            <a:extLst>
              <a:ext uri="{FF2B5EF4-FFF2-40B4-BE49-F238E27FC236}">
                <a16:creationId xmlns:a16="http://schemas.microsoft.com/office/drawing/2014/main" id="{25034656-81D4-4EEE-A29D-7FFEFDC20630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50" name="Tekstvak 49">
            <a:extLst>
              <a:ext uri="{FF2B5EF4-FFF2-40B4-BE49-F238E27FC236}">
                <a16:creationId xmlns:a16="http://schemas.microsoft.com/office/drawing/2014/main" id="{BCB7344A-60FB-428B-9778-30D27E8E5111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52" name="Tekstvak 51">
            <a:extLst>
              <a:ext uri="{FF2B5EF4-FFF2-40B4-BE49-F238E27FC236}">
                <a16:creationId xmlns:a16="http://schemas.microsoft.com/office/drawing/2014/main" id="{65FE3C22-F8AB-4063-8B59-E9A815D1B51A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54" name="Tekstvak 53">
            <a:extLst>
              <a:ext uri="{FF2B5EF4-FFF2-40B4-BE49-F238E27FC236}">
                <a16:creationId xmlns:a16="http://schemas.microsoft.com/office/drawing/2014/main" id="{3DB8D615-1010-4492-83CA-FB7089F4BCE3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p:pic>
        <p:nvPicPr>
          <p:cNvPr id="3" name="Afbeelding 5" descr="Afbeelding met schermafbeelding&#10;&#10;Beschrijving is gegenereerd met zeer hoge betrouwbaarheid">
            <a:extLst>
              <a:ext uri="{FF2B5EF4-FFF2-40B4-BE49-F238E27FC236}">
                <a16:creationId xmlns:a16="http://schemas.microsoft.com/office/drawing/2014/main" id="{10C410E0-20B1-4A89-A873-B780BA17E1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755" t="6062" r="35941" b="79678"/>
          <a:stretch/>
        </p:blipFill>
        <p:spPr>
          <a:xfrm>
            <a:off x="1461247" y="2485772"/>
            <a:ext cx="3353422" cy="2171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1680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Verdana"/>
                <a:ea typeface="Verdana"/>
                <a:cs typeface="Verdana"/>
              </a:rPr>
              <a:t>Paradigm 2: </a:t>
            </a:r>
            <a:br>
              <a:rPr lang="nl-NL" dirty="0">
                <a:latin typeface="Verdana"/>
                <a:ea typeface="Verdana"/>
                <a:cs typeface="Verdana"/>
              </a:rPr>
            </a:br>
            <a:r>
              <a:rPr lang="nl-NL">
                <a:latin typeface="Verdana"/>
                <a:ea typeface="Verdana"/>
                <a:cs typeface="Verdana"/>
              </a:rPr>
              <a:t>Structured programming</a:t>
            </a:r>
            <a:endParaRPr lang="en-US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16</a:t>
            </a:fld>
            <a:endParaRPr lang="nl-NL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F0965DF-F800-46E4-A650-EE72D0B12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Does this program ever finish?</a:t>
            </a:r>
            <a:endParaRPr lang="en-US" dirty="0"/>
          </a:p>
        </p:txBody>
      </p:sp>
      <p:cxnSp>
        <p:nvCxnSpPr>
          <p:cNvPr id="36" name="Rechte verbindingslijn met pijl 35">
            <a:extLst>
              <a:ext uri="{FF2B5EF4-FFF2-40B4-BE49-F238E27FC236}">
                <a16:creationId xmlns:a16="http://schemas.microsoft.com/office/drawing/2014/main" id="{434A4AEE-FDA1-4FBB-804D-43FFC44ED102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kstvak 37">
            <a:extLst>
              <a:ext uri="{FF2B5EF4-FFF2-40B4-BE49-F238E27FC236}">
                <a16:creationId xmlns:a16="http://schemas.microsoft.com/office/drawing/2014/main" id="{0ECB6DC2-A91D-4992-B6C8-639F25D42610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40" name="Tekstvak 39">
            <a:extLst>
              <a:ext uri="{FF2B5EF4-FFF2-40B4-BE49-F238E27FC236}">
                <a16:creationId xmlns:a16="http://schemas.microsoft.com/office/drawing/2014/main" id="{43578D56-FCD0-4DB9-9175-30BEA574CC2E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42" name="Pijl: rechts 41">
            <a:extLst>
              <a:ext uri="{FF2B5EF4-FFF2-40B4-BE49-F238E27FC236}">
                <a16:creationId xmlns:a16="http://schemas.microsoft.com/office/drawing/2014/main" id="{7181C616-9A43-4C3F-929D-9D2755BF044F}"/>
              </a:ext>
            </a:extLst>
          </p:cNvPr>
          <p:cNvSpPr/>
          <p:nvPr/>
        </p:nvSpPr>
        <p:spPr>
          <a:xfrm>
            <a:off x="9737057" y="3451662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4" name="Tekstvak 43">
            <a:extLst>
              <a:ext uri="{FF2B5EF4-FFF2-40B4-BE49-F238E27FC236}">
                <a16:creationId xmlns:a16="http://schemas.microsoft.com/office/drawing/2014/main" id="{94C4453E-A314-4236-A355-A9FF796E7E49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46" name="Tekstvak 45">
            <a:extLst>
              <a:ext uri="{FF2B5EF4-FFF2-40B4-BE49-F238E27FC236}">
                <a16:creationId xmlns:a16="http://schemas.microsoft.com/office/drawing/2014/main" id="{0E638F90-CBA2-4F9C-8E4B-4A5C999B0F3C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48" name="Tekstvak 47">
            <a:extLst>
              <a:ext uri="{FF2B5EF4-FFF2-40B4-BE49-F238E27FC236}">
                <a16:creationId xmlns:a16="http://schemas.microsoft.com/office/drawing/2014/main" id="{25034656-81D4-4EEE-A29D-7FFEFDC20630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50" name="Tekstvak 49">
            <a:extLst>
              <a:ext uri="{FF2B5EF4-FFF2-40B4-BE49-F238E27FC236}">
                <a16:creationId xmlns:a16="http://schemas.microsoft.com/office/drawing/2014/main" id="{BCB7344A-60FB-428B-9778-30D27E8E5111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52" name="Tekstvak 51">
            <a:extLst>
              <a:ext uri="{FF2B5EF4-FFF2-40B4-BE49-F238E27FC236}">
                <a16:creationId xmlns:a16="http://schemas.microsoft.com/office/drawing/2014/main" id="{65FE3C22-F8AB-4063-8B59-E9A815D1B51A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54" name="Tekstvak 53">
            <a:extLst>
              <a:ext uri="{FF2B5EF4-FFF2-40B4-BE49-F238E27FC236}">
                <a16:creationId xmlns:a16="http://schemas.microsoft.com/office/drawing/2014/main" id="{3DB8D615-1010-4492-83CA-FB7089F4BCE3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p:pic>
        <p:nvPicPr>
          <p:cNvPr id="3" name="Afbeelding 5" descr="Afbeelding met schermafbeelding&#10;&#10;Beschrijving is gegenereerd met zeer hoge betrouwbaarheid">
            <a:extLst>
              <a:ext uri="{FF2B5EF4-FFF2-40B4-BE49-F238E27FC236}">
                <a16:creationId xmlns:a16="http://schemas.microsoft.com/office/drawing/2014/main" id="{10C410E0-20B1-4A89-A873-B780BA17E1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755" t="6062" r="35941" b="79678"/>
          <a:stretch/>
        </p:blipFill>
        <p:spPr>
          <a:xfrm>
            <a:off x="1461247" y="2485772"/>
            <a:ext cx="3353422" cy="2171866"/>
          </a:xfrm>
          <a:prstGeom prst="rect">
            <a:avLst/>
          </a:prstGeom>
        </p:spPr>
      </p:pic>
      <p:pic>
        <p:nvPicPr>
          <p:cNvPr id="8" name="Afbeelding 8" descr="Afbeelding met schermafbeelding&#10;&#10;Beschrijving is gegenereerd met zeer hoge betrouwbaarheid">
            <a:extLst>
              <a:ext uri="{FF2B5EF4-FFF2-40B4-BE49-F238E27FC236}">
                <a16:creationId xmlns:a16="http://schemas.microsoft.com/office/drawing/2014/main" id="{28BA179F-07BA-4EAB-AE2E-544D3C45CB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834" t="21095" r="36243" b="61605"/>
          <a:stretch/>
        </p:blipFill>
        <p:spPr>
          <a:xfrm>
            <a:off x="5387788" y="2137802"/>
            <a:ext cx="2528728" cy="2523628"/>
          </a:xfrm>
          <a:prstGeom prst="rect">
            <a:avLst/>
          </a:prstGeom>
        </p:spPr>
      </p:pic>
      <p:pic>
        <p:nvPicPr>
          <p:cNvPr id="7" name="Afbeelding 7" descr="Afbeelding met tekst&#10;&#10;Beschrijving is gegenereerd met zeer hoge betrouwbaarheid">
            <a:extLst>
              <a:ext uri="{FF2B5EF4-FFF2-40B4-BE49-F238E27FC236}">
                <a16:creationId xmlns:a16="http://schemas.microsoft.com/office/drawing/2014/main" id="{D68BDD43-A5BD-485D-9B46-DE1F6BCE59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78" y="4780536"/>
            <a:ext cx="7602061" cy="201579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kt 5">
                <a:extLst>
                  <a:ext uri="{FF2B5EF4-FFF2-40B4-BE49-F238E27FC236}">
                    <a16:creationId xmlns:a16="http://schemas.microsoft.com/office/drawing/2014/main" id="{72436FC6-6F7B-40BA-97D2-A8F27C14FA8E}"/>
                  </a:ext>
                </a:extLst>
              </p14:cNvPr>
              <p14:cNvContentPartPr/>
              <p14:nvPr/>
            </p14:nvContentPartPr>
            <p14:xfrm>
              <a:off x="1420200" y="2491200"/>
              <a:ext cx="5400360" cy="2692440"/>
            </p14:xfrm>
          </p:contentPart>
        </mc:Choice>
        <mc:Fallback>
          <p:pic>
            <p:nvPicPr>
              <p:cNvPr id="6" name="Inkt 5">
                <a:extLst>
                  <a:ext uri="{FF2B5EF4-FFF2-40B4-BE49-F238E27FC236}">
                    <a16:creationId xmlns:a16="http://schemas.microsoft.com/office/drawing/2014/main" id="{72436FC6-6F7B-40BA-97D2-A8F27C14FA8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10840" y="2481840"/>
                <a:ext cx="5419080" cy="271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44460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Verdana"/>
                <a:ea typeface="Verdana"/>
                <a:cs typeface="Verdana"/>
              </a:rPr>
              <a:t>Paradigm 2: </a:t>
            </a:r>
            <a:br>
              <a:rPr lang="nl-NL" dirty="0">
                <a:latin typeface="Verdana"/>
                <a:ea typeface="Verdana"/>
                <a:cs typeface="Verdana"/>
              </a:rPr>
            </a:br>
            <a:r>
              <a:rPr lang="nl-NL">
                <a:latin typeface="Verdana"/>
                <a:ea typeface="Verdana"/>
                <a:cs typeface="Verdana"/>
              </a:rPr>
              <a:t>Structured programming</a:t>
            </a:r>
            <a:endParaRPr lang="en-US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17</a:t>
            </a:fld>
            <a:endParaRPr lang="nl-NL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F0965DF-F800-46E4-A650-EE72D0B12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Three ways in which a program can flow.</a:t>
            </a:r>
          </a:p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Always enter on the top and exit on the bottom of a block: no more GOTO!</a:t>
            </a:r>
          </a:p>
          <a:p>
            <a:pPr marL="179705" lvl="1" indent="0">
              <a:buNone/>
            </a:pPr>
            <a:endParaRPr lang="en-US" dirty="0">
              <a:latin typeface="Verdana"/>
              <a:ea typeface="Verdana"/>
              <a:cs typeface="Verdana"/>
            </a:endParaRPr>
          </a:p>
        </p:txBody>
      </p:sp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id="{7DC07FBB-4EF9-46CC-9779-3008C98E40D8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kstvak 6">
            <a:extLst>
              <a:ext uri="{FF2B5EF4-FFF2-40B4-BE49-F238E27FC236}">
                <a16:creationId xmlns:a16="http://schemas.microsoft.com/office/drawing/2014/main" id="{0BC8F34B-2AAE-4357-9CC1-54021F96AAB6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AC887E0A-B577-4C31-8045-E3E63F1ADBE5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22" name="Pijl: rechts 21">
            <a:extLst>
              <a:ext uri="{FF2B5EF4-FFF2-40B4-BE49-F238E27FC236}">
                <a16:creationId xmlns:a16="http://schemas.microsoft.com/office/drawing/2014/main" id="{C0A42C7E-10DA-4985-A378-1D7487CCD05F}"/>
              </a:ext>
            </a:extLst>
          </p:cNvPr>
          <p:cNvSpPr/>
          <p:nvPr/>
        </p:nvSpPr>
        <p:spPr>
          <a:xfrm>
            <a:off x="9737057" y="3451662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A2FEC3F4-B489-4DC6-AEF3-81E086300956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D1C745BB-36C4-4CA9-AB1C-35ECECBED846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969C0C53-D032-4DF7-BDA9-1EFAB0569F1C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FD12B254-0937-4385-9C43-4F7F473BD24D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ACA8C348-B7C2-4957-BA36-8207C3E20591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F1DD8440-7DAC-4EAC-A2BA-4F36B5DC8DC6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p:pic>
        <p:nvPicPr>
          <p:cNvPr id="3" name="Afbeelding 7">
            <a:extLst>
              <a:ext uri="{FF2B5EF4-FFF2-40B4-BE49-F238E27FC236}">
                <a16:creationId xmlns:a16="http://schemas.microsoft.com/office/drawing/2014/main" id="{AC18A30F-A212-46F3-B7E8-831C219251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500" t="-3704" r="75182" b="3366"/>
          <a:stretch/>
        </p:blipFill>
        <p:spPr>
          <a:xfrm>
            <a:off x="2002489" y="3273718"/>
            <a:ext cx="1274129" cy="1823201"/>
          </a:xfrm>
          <a:prstGeom prst="rect">
            <a:avLst/>
          </a:prstGeom>
        </p:spPr>
      </p:pic>
      <p:pic>
        <p:nvPicPr>
          <p:cNvPr id="10" name="Afbeelding 10">
            <a:extLst>
              <a:ext uri="{FF2B5EF4-FFF2-40B4-BE49-F238E27FC236}">
                <a16:creationId xmlns:a16="http://schemas.microsoft.com/office/drawing/2014/main" id="{0AD69307-D634-4AE0-9C0F-7DEDD52E4E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325" t="488" r="32493" b="-976"/>
          <a:stretch/>
        </p:blipFill>
        <p:spPr>
          <a:xfrm>
            <a:off x="4168589" y="3318542"/>
            <a:ext cx="2694475" cy="1852522"/>
          </a:xfrm>
          <a:prstGeom prst="rect">
            <a:avLst/>
          </a:prstGeom>
        </p:spPr>
      </p:pic>
      <p:pic>
        <p:nvPicPr>
          <p:cNvPr id="13" name="Afbeelding 13">
            <a:extLst>
              <a:ext uri="{FF2B5EF4-FFF2-40B4-BE49-F238E27FC236}">
                <a16:creationId xmlns:a16="http://schemas.microsoft.com/office/drawing/2014/main" id="{8B50797C-9E3C-40E2-B475-2CAA6548ED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087" b="-730"/>
          <a:stretch/>
        </p:blipFill>
        <p:spPr>
          <a:xfrm>
            <a:off x="7422776" y="3453013"/>
            <a:ext cx="1515039" cy="1721530"/>
          </a:xfrm>
          <a:prstGeom prst="rect">
            <a:avLst/>
          </a:prstGeom>
        </p:spPr>
      </p:pic>
      <p:sp>
        <p:nvSpPr>
          <p:cNvPr id="15" name="Tekstvak 14">
            <a:extLst>
              <a:ext uri="{FF2B5EF4-FFF2-40B4-BE49-F238E27FC236}">
                <a16:creationId xmlns:a16="http://schemas.microsoft.com/office/drawing/2014/main" id="{00979573-00FD-440D-B2E9-47E119119039}"/>
              </a:ext>
            </a:extLst>
          </p:cNvPr>
          <p:cNvSpPr txBox="1"/>
          <p:nvPr/>
        </p:nvSpPr>
        <p:spPr>
          <a:xfrm>
            <a:off x="2088776" y="2886635"/>
            <a:ext cx="2743200" cy="33855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 sz="1600" dirty="0" err="1"/>
              <a:t>Sequence</a:t>
            </a:r>
            <a:endParaRPr lang="nl-NL" sz="1600" dirty="0" err="1">
              <a:ea typeface="Verdana"/>
              <a:cs typeface="Verdana"/>
            </a:endParaRPr>
          </a:p>
        </p:txBody>
      </p:sp>
      <p:sp>
        <p:nvSpPr>
          <p:cNvPr id="25" name="Tekstvak 24">
            <a:extLst>
              <a:ext uri="{FF2B5EF4-FFF2-40B4-BE49-F238E27FC236}">
                <a16:creationId xmlns:a16="http://schemas.microsoft.com/office/drawing/2014/main" id="{C356BC2F-B1EA-44DD-A3B4-97E6D6011A89}"/>
              </a:ext>
            </a:extLst>
          </p:cNvPr>
          <p:cNvSpPr txBox="1"/>
          <p:nvPr/>
        </p:nvSpPr>
        <p:spPr>
          <a:xfrm>
            <a:off x="4724399" y="2886635"/>
            <a:ext cx="2743200" cy="33855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 sz="1600" dirty="0" err="1"/>
              <a:t>Condition</a:t>
            </a:r>
            <a:endParaRPr lang="nl-NL" sz="1600" dirty="0" err="1">
              <a:ea typeface="Verdana"/>
              <a:cs typeface="Verdana"/>
            </a:endParaRPr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A648A0B2-3561-41EE-B222-885DF4DAA44E}"/>
              </a:ext>
            </a:extLst>
          </p:cNvPr>
          <p:cNvSpPr txBox="1"/>
          <p:nvPr/>
        </p:nvSpPr>
        <p:spPr>
          <a:xfrm>
            <a:off x="7566211" y="2877669"/>
            <a:ext cx="2743200" cy="33855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 sz="1600" dirty="0"/>
              <a:t>Iteration</a:t>
            </a:r>
            <a:endParaRPr lang="nl-NL" sz="1600" dirty="0" err="1">
              <a:ea typeface="Verdana"/>
              <a:cs typeface="Verdana"/>
            </a:endParaRPr>
          </a:p>
        </p:txBody>
      </p:sp>
      <p:pic>
        <p:nvPicPr>
          <p:cNvPr id="16" name="Afbeelding 16" descr="Afbeelding met schermafbeelding&#10;&#10;Beschrijving is gegenereerd met zeer hoge betrouwbaarheid">
            <a:extLst>
              <a:ext uri="{FF2B5EF4-FFF2-40B4-BE49-F238E27FC236}">
                <a16:creationId xmlns:a16="http://schemas.microsoft.com/office/drawing/2014/main" id="{3FC885DF-FFAE-4306-B2AD-721845652DA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720" t="40314" r="38227" b="52624"/>
          <a:stretch/>
        </p:blipFill>
        <p:spPr>
          <a:xfrm>
            <a:off x="1900517" y="5503967"/>
            <a:ext cx="1326323" cy="869474"/>
          </a:xfrm>
          <a:prstGeom prst="rect">
            <a:avLst/>
          </a:prstGeom>
        </p:spPr>
      </p:pic>
      <p:pic>
        <p:nvPicPr>
          <p:cNvPr id="29" name="Afbeelding 16" descr="Afbeelding met schermafbeelding&#10;&#10;Beschrijving is gegenereerd met zeer hoge betrouwbaarheid">
            <a:extLst>
              <a:ext uri="{FF2B5EF4-FFF2-40B4-BE49-F238E27FC236}">
                <a16:creationId xmlns:a16="http://schemas.microsoft.com/office/drawing/2014/main" id="{69854792-A263-470A-AA27-EA961AC00FA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844" t="49052" r="37936" b="40175"/>
          <a:stretch/>
        </p:blipFill>
        <p:spPr>
          <a:xfrm>
            <a:off x="4831975" y="5305797"/>
            <a:ext cx="1398784" cy="1326281"/>
          </a:xfrm>
          <a:prstGeom prst="rect">
            <a:avLst/>
          </a:prstGeom>
        </p:spPr>
      </p:pic>
      <p:pic>
        <p:nvPicPr>
          <p:cNvPr id="31" name="Afbeelding 16" descr="Afbeelding met schermafbeelding&#10;&#10;Beschrijving is gegenereerd met zeer hoge betrouwbaarheid">
            <a:extLst>
              <a:ext uri="{FF2B5EF4-FFF2-40B4-BE49-F238E27FC236}">
                <a16:creationId xmlns:a16="http://schemas.microsoft.com/office/drawing/2014/main" id="{BE700D73-811B-48E2-A4F6-223B326EE3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844" t="61079" r="37430" b="31255"/>
          <a:stretch/>
        </p:blipFill>
        <p:spPr>
          <a:xfrm>
            <a:off x="7368987" y="5431304"/>
            <a:ext cx="1618686" cy="94383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8" name="Inkt 7">
                <a:extLst>
                  <a:ext uri="{FF2B5EF4-FFF2-40B4-BE49-F238E27FC236}">
                    <a16:creationId xmlns:a16="http://schemas.microsoft.com/office/drawing/2014/main" id="{5A0210BD-5199-4395-85BC-35A4A970EDE5}"/>
                  </a:ext>
                </a:extLst>
              </p14:cNvPr>
              <p14:cNvContentPartPr/>
              <p14:nvPr/>
            </p14:nvContentPartPr>
            <p14:xfrm>
              <a:off x="912240" y="838800"/>
              <a:ext cx="6777360" cy="5904720"/>
            </p14:xfrm>
          </p:contentPart>
        </mc:Choice>
        <mc:Fallback>
          <p:pic>
            <p:nvPicPr>
              <p:cNvPr id="8" name="Inkt 7">
                <a:extLst>
                  <a:ext uri="{FF2B5EF4-FFF2-40B4-BE49-F238E27FC236}">
                    <a16:creationId xmlns:a16="http://schemas.microsoft.com/office/drawing/2014/main" id="{5A0210BD-5199-4395-85BC-35A4A970EDE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02880" y="829440"/>
                <a:ext cx="6796080" cy="5923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18424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Verdana"/>
                <a:ea typeface="Verdana"/>
                <a:cs typeface="Verdana"/>
              </a:rPr>
              <a:t>Paradigm 2: </a:t>
            </a:r>
            <a:br>
              <a:rPr lang="nl-NL" dirty="0">
                <a:latin typeface="Verdana"/>
                <a:ea typeface="Verdana"/>
                <a:cs typeface="Verdana"/>
              </a:rPr>
            </a:br>
            <a:r>
              <a:rPr lang="nl-NL">
                <a:latin typeface="Verdana"/>
                <a:ea typeface="Verdana"/>
                <a:cs typeface="Verdana"/>
              </a:rPr>
              <a:t>Structured programming</a:t>
            </a:r>
            <a:endParaRPr lang="en-US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18</a:t>
            </a:fld>
            <a:endParaRPr lang="nl-NL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F0965DF-F800-46E4-A650-EE72D0B129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4000" y="2124000"/>
            <a:ext cx="8228831" cy="3848446"/>
          </a:xfrm>
        </p:spPr>
        <p:txBody>
          <a:bodyPr vert="horz" lIns="0" tIns="0" rIns="0" bIns="0" rtlCol="0" anchor="t">
            <a:normAutofit/>
          </a:bodyPr>
          <a:lstStyle/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Algol, Pascal and Ada are some examples of languages first designed with this paradigm in mind. This is some sample Algol code:</a:t>
            </a:r>
            <a:endParaRPr lang="en-US" dirty="0"/>
          </a:p>
          <a:p>
            <a:pPr marL="179705" indent="-179705"/>
            <a:endParaRPr lang="en-US" dirty="0"/>
          </a:p>
          <a:p>
            <a:pPr marL="179705" lvl="1" indent="0">
              <a:buNone/>
            </a:pPr>
            <a:endParaRPr lang="en-US" dirty="0">
              <a:latin typeface="Verdana"/>
              <a:ea typeface="Verdana"/>
              <a:cs typeface="Verdana"/>
            </a:endParaRPr>
          </a:p>
        </p:txBody>
      </p:sp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id="{7DC07FBB-4EF9-46CC-9779-3008C98E40D8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kstvak 6">
            <a:extLst>
              <a:ext uri="{FF2B5EF4-FFF2-40B4-BE49-F238E27FC236}">
                <a16:creationId xmlns:a16="http://schemas.microsoft.com/office/drawing/2014/main" id="{0BC8F34B-2AAE-4357-9CC1-54021F96AAB6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AC887E0A-B577-4C31-8045-E3E63F1ADBE5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22" name="Pijl: rechts 21">
            <a:extLst>
              <a:ext uri="{FF2B5EF4-FFF2-40B4-BE49-F238E27FC236}">
                <a16:creationId xmlns:a16="http://schemas.microsoft.com/office/drawing/2014/main" id="{C0A42C7E-10DA-4985-A378-1D7487CCD05F}"/>
              </a:ext>
            </a:extLst>
          </p:cNvPr>
          <p:cNvSpPr/>
          <p:nvPr/>
        </p:nvSpPr>
        <p:spPr>
          <a:xfrm>
            <a:off x="9737057" y="3451662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A2FEC3F4-B489-4DC6-AEF3-81E086300956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D1C745BB-36C4-4CA9-AB1C-35ECECBED846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969C0C53-D032-4DF7-BDA9-1EFAB0569F1C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FD12B254-0937-4385-9C43-4F7F473BD24D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ACA8C348-B7C2-4957-BA36-8207C3E20591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F1DD8440-7DAC-4EAC-A2BA-4F36B5DC8DC6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7FF3CBDB-0F75-4850-B0BD-B9F8EF89579D}"/>
              </a:ext>
            </a:extLst>
          </p:cNvPr>
          <p:cNvSpPr txBox="1"/>
          <p:nvPr/>
        </p:nvSpPr>
        <p:spPr>
          <a:xfrm>
            <a:off x="1374476" y="2855344"/>
            <a:ext cx="10852029" cy="286232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b="1" dirty="0"/>
              <a:t>COMMENT </a:t>
            </a:r>
            <a:r>
              <a:rPr lang="nl-NL" b="1" dirty="0" err="1"/>
              <a:t>define</a:t>
            </a:r>
            <a:r>
              <a:rPr lang="nl-NL" b="1" dirty="0"/>
              <a:t> </a:t>
            </a:r>
            <a:r>
              <a:rPr lang="nl-NL" b="1" dirty="0" err="1"/>
              <a:t>the</a:t>
            </a:r>
            <a:r>
              <a:rPr lang="nl-NL" b="1" dirty="0"/>
              <a:t> </a:t>
            </a:r>
            <a:r>
              <a:rPr lang="nl-NL" b="1" dirty="0" err="1"/>
              <a:t>sieve</a:t>
            </a:r>
            <a:r>
              <a:rPr lang="nl-NL" b="1" dirty="0"/>
              <a:t> data </a:t>
            </a:r>
            <a:r>
              <a:rPr lang="nl-NL" b="1" dirty="0" err="1"/>
              <a:t>structure</a:t>
            </a:r>
            <a:r>
              <a:rPr lang="nl-NL" b="1" dirty="0"/>
              <a:t> ; </a:t>
            </a:r>
          </a:p>
          <a:p>
            <a:r>
              <a:rPr lang="nl-NL" b="1" dirty="0"/>
              <a:t>INTEGER ARRAY </a:t>
            </a:r>
            <a:r>
              <a:rPr lang="nl-NL" b="1" dirty="0" err="1"/>
              <a:t>candidates</a:t>
            </a:r>
            <a:r>
              <a:rPr lang="nl-NL" b="1" dirty="0"/>
              <a:t>[0:1000]; </a:t>
            </a:r>
            <a:endParaRPr lang="nl-NL" b="1" dirty="0">
              <a:ea typeface="Verdana"/>
              <a:cs typeface="Verdana"/>
            </a:endParaRPr>
          </a:p>
          <a:p>
            <a:r>
              <a:rPr lang="nl-NL" b="1" dirty="0"/>
              <a:t>INTEGER </a:t>
            </a:r>
            <a:r>
              <a:rPr lang="nl-NL" b="1" dirty="0" err="1"/>
              <a:t>i,j,k</a:t>
            </a:r>
            <a:r>
              <a:rPr lang="nl-NL" b="1" dirty="0"/>
              <a:t>; </a:t>
            </a:r>
            <a:endParaRPr lang="nl-NL" b="1" dirty="0">
              <a:ea typeface="Verdana"/>
              <a:cs typeface="Verdana"/>
            </a:endParaRPr>
          </a:p>
          <a:p>
            <a:r>
              <a:rPr lang="nl-NL" b="1" dirty="0"/>
              <a:t>COMMENT 1000 </a:t>
            </a:r>
            <a:r>
              <a:rPr lang="nl-NL" b="1" dirty="0" err="1"/>
              <a:t>to</a:t>
            </a:r>
            <a:r>
              <a:rPr lang="nl-NL" b="1" dirty="0"/>
              <a:t> </a:t>
            </a:r>
            <a:r>
              <a:rPr lang="nl-NL" b="1" dirty="0" err="1"/>
              <a:t>protect</a:t>
            </a:r>
            <a:r>
              <a:rPr lang="nl-NL" b="1" dirty="0"/>
              <a:t> </a:t>
            </a:r>
            <a:r>
              <a:rPr lang="nl-NL" b="1" dirty="0" err="1"/>
              <a:t>against</a:t>
            </a:r>
            <a:r>
              <a:rPr lang="nl-NL" b="1" dirty="0"/>
              <a:t> </a:t>
            </a:r>
            <a:r>
              <a:rPr lang="nl-NL" b="1" dirty="0" err="1"/>
              <a:t>strict</a:t>
            </a:r>
            <a:r>
              <a:rPr lang="nl-NL" b="1" dirty="0"/>
              <a:t> </a:t>
            </a:r>
            <a:r>
              <a:rPr lang="nl-NL" b="1" dirty="0" err="1"/>
              <a:t>evaluation</a:t>
            </a:r>
            <a:r>
              <a:rPr lang="nl-NL" b="1" dirty="0"/>
              <a:t> of AND ; </a:t>
            </a:r>
            <a:endParaRPr lang="nl-NL" b="1" dirty="0">
              <a:ea typeface="Verdana"/>
              <a:cs typeface="Verdana"/>
            </a:endParaRPr>
          </a:p>
          <a:p>
            <a:r>
              <a:rPr lang="nl-NL" b="1" dirty="0"/>
              <a:t>FOR i := 0 STEP 1 UNTIL 1000 DO </a:t>
            </a:r>
            <a:endParaRPr lang="nl-NL" b="1" dirty="0">
              <a:ea typeface="Verdana"/>
              <a:cs typeface="Verdana"/>
            </a:endParaRPr>
          </a:p>
          <a:p>
            <a:r>
              <a:rPr lang="nl-NL" b="1" dirty="0"/>
              <a:t>BEGIN </a:t>
            </a:r>
            <a:endParaRPr lang="nl-NL" b="1" dirty="0">
              <a:ea typeface="Verdana"/>
              <a:cs typeface="Verdana"/>
            </a:endParaRPr>
          </a:p>
          <a:p>
            <a:pPr lvl="1"/>
            <a:r>
              <a:rPr lang="nl-NL" b="1" dirty="0"/>
              <a:t>COMMENT </a:t>
            </a:r>
            <a:r>
              <a:rPr lang="nl-NL" b="1" dirty="0" err="1"/>
              <a:t>everything</a:t>
            </a:r>
            <a:r>
              <a:rPr lang="nl-NL" b="1" dirty="0"/>
              <a:t> is </a:t>
            </a:r>
            <a:r>
              <a:rPr lang="nl-NL" b="1" dirty="0" err="1"/>
              <a:t>potentially</a:t>
            </a:r>
            <a:r>
              <a:rPr lang="nl-NL" b="1" dirty="0"/>
              <a:t> prime </a:t>
            </a:r>
            <a:r>
              <a:rPr lang="nl-NL" b="1" dirty="0" err="1"/>
              <a:t>until</a:t>
            </a:r>
            <a:r>
              <a:rPr lang="nl-NL" b="1" dirty="0"/>
              <a:t> proven </a:t>
            </a:r>
            <a:r>
              <a:rPr lang="nl-NL" b="1" dirty="0" err="1"/>
              <a:t>otherwise</a:t>
            </a:r>
            <a:r>
              <a:rPr lang="nl-NL" b="1" dirty="0"/>
              <a:t> ; </a:t>
            </a:r>
            <a:endParaRPr lang="nl-NL" b="1" dirty="0">
              <a:ea typeface="Verdana"/>
              <a:cs typeface="Verdana"/>
            </a:endParaRPr>
          </a:p>
          <a:p>
            <a:pPr lvl="1"/>
            <a:r>
              <a:rPr lang="nl-NL" b="1" dirty="0" err="1"/>
              <a:t>candidates</a:t>
            </a:r>
            <a:r>
              <a:rPr lang="nl-NL" b="1" dirty="0"/>
              <a:t>[i] := 1; </a:t>
            </a:r>
            <a:endParaRPr lang="nl-NL" b="1" dirty="0">
              <a:ea typeface="Verdana"/>
              <a:cs typeface="Verdana"/>
            </a:endParaRPr>
          </a:p>
          <a:p>
            <a:r>
              <a:rPr lang="nl-NL" b="1" dirty="0"/>
              <a:t>END; </a:t>
            </a:r>
            <a:endParaRPr lang="nl-NL" dirty="0"/>
          </a:p>
          <a:p>
            <a:pPr algn="l"/>
            <a:endParaRPr lang="nl-NL" dirty="0">
              <a:ea typeface="Verdana"/>
              <a:cs typeface="Verdana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t 2">
                <a:extLst>
                  <a:ext uri="{FF2B5EF4-FFF2-40B4-BE49-F238E27FC236}">
                    <a16:creationId xmlns:a16="http://schemas.microsoft.com/office/drawing/2014/main" id="{133821D7-F602-4AAF-A4E5-66561CB7408F}"/>
                  </a:ext>
                </a:extLst>
              </p14:cNvPr>
              <p14:cNvContentPartPr/>
              <p14:nvPr/>
            </p14:nvContentPartPr>
            <p14:xfrm>
              <a:off x="1343880" y="4269960"/>
              <a:ext cx="2882160" cy="879120"/>
            </p14:xfrm>
          </p:contentPart>
        </mc:Choice>
        <mc:Fallback>
          <p:pic>
            <p:nvPicPr>
              <p:cNvPr id="3" name="Inkt 2">
                <a:extLst>
                  <a:ext uri="{FF2B5EF4-FFF2-40B4-BE49-F238E27FC236}">
                    <a16:creationId xmlns:a16="http://schemas.microsoft.com/office/drawing/2014/main" id="{133821D7-F602-4AAF-A4E5-66561CB7408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34520" y="4260600"/>
                <a:ext cx="2900880" cy="89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164571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latin typeface="Verdana"/>
                <a:ea typeface="Verdana"/>
                <a:cs typeface="Verdana"/>
              </a:rPr>
              <a:t>Back in the time machine</a:t>
            </a:r>
            <a:endParaRPr lang="nl-NL"/>
          </a:p>
        </p:txBody>
      </p:sp>
      <p:pic>
        <p:nvPicPr>
          <p:cNvPr id="6" name="Afbeelding 6">
            <a:extLst>
              <a:ext uri="{FF2B5EF4-FFF2-40B4-BE49-F238E27FC236}">
                <a16:creationId xmlns:a16="http://schemas.microsoft.com/office/drawing/2014/main" id="{A0F32FFC-74B0-4970-BA13-21CECE575B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76596" y="1844515"/>
            <a:ext cx="3877200" cy="3877200"/>
          </a:xfrm>
          <a:prstGeom prst="rect">
            <a:avLst/>
          </a:prstGeom>
        </p:spPr>
      </p:pic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19</a:t>
            </a:fld>
            <a:endParaRPr lang="nl-NL"/>
          </a:p>
        </p:txBody>
      </p: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62325DB4-D7ED-4B9E-894A-E6C20F97EA4F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kstvak 11">
            <a:extLst>
              <a:ext uri="{FF2B5EF4-FFF2-40B4-BE49-F238E27FC236}">
                <a16:creationId xmlns:a16="http://schemas.microsoft.com/office/drawing/2014/main" id="{E489E366-B002-4A0F-B4EF-D720351FAB04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94F4CD45-F73A-407E-93B5-34D9B73A649A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65E51219-068F-4A72-B38F-CC917D78F51D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3509BB45-38F4-4ACA-BF43-41E5153EEC7B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45696736-5D3F-40EB-B563-9724F0547306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60797754-2A69-4540-BDA8-8F0F8E5FD1F9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E93088FA-3889-41DE-AD5B-8CBD72D91AE1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196C61FD-995E-43C0-A182-D7EAC013698F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p:sp>
        <p:nvSpPr>
          <p:cNvPr id="3" name="Pijl: rechts 2">
            <a:extLst>
              <a:ext uri="{FF2B5EF4-FFF2-40B4-BE49-F238E27FC236}">
                <a16:creationId xmlns:a16="http://schemas.microsoft.com/office/drawing/2014/main" id="{0610151A-4136-4138-B989-C0C68F9FB7C3}"/>
              </a:ext>
            </a:extLst>
          </p:cNvPr>
          <p:cNvSpPr/>
          <p:nvPr/>
        </p:nvSpPr>
        <p:spPr>
          <a:xfrm>
            <a:off x="9737057" y="4649091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D548FBF6-E3F0-4216-96DA-4D5D6B10F868}"/>
              </a:ext>
            </a:extLst>
          </p:cNvPr>
          <p:cNvSpPr/>
          <p:nvPr/>
        </p:nvSpPr>
        <p:spPr>
          <a:xfrm>
            <a:off x="1656272" y="5171536"/>
            <a:ext cx="2912852" cy="569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nl-NL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t 6">
                <a:extLst>
                  <a:ext uri="{FF2B5EF4-FFF2-40B4-BE49-F238E27FC236}">
                    <a16:creationId xmlns:a16="http://schemas.microsoft.com/office/drawing/2014/main" id="{4DB42A9F-3727-43C4-ACD0-FC9501846A6A}"/>
                  </a:ext>
                </a:extLst>
              </p14:cNvPr>
              <p14:cNvContentPartPr/>
              <p14:nvPr/>
            </p14:nvContentPartPr>
            <p14:xfrm>
              <a:off x="5963760" y="1825560"/>
              <a:ext cx="3599640" cy="411840"/>
            </p14:xfrm>
          </p:contentPart>
        </mc:Choice>
        <mc:Fallback>
          <p:pic>
            <p:nvPicPr>
              <p:cNvPr id="7" name="Inkt 6">
                <a:extLst>
                  <a:ext uri="{FF2B5EF4-FFF2-40B4-BE49-F238E27FC236}">
                    <a16:creationId xmlns:a16="http://schemas.microsoft.com/office/drawing/2014/main" id="{4DB42A9F-3727-43C4-ACD0-FC9501846A6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54400" y="1816200"/>
                <a:ext cx="3618360" cy="43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31525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BA3C8F-9693-48B8-B819-AED4060CA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>
                <a:latin typeface="Verdana"/>
                <a:ea typeface="Verdana"/>
                <a:cs typeface="Verdana"/>
              </a:rPr>
              <a:t>Today's</a:t>
            </a:r>
            <a:r>
              <a:rPr lang="nl-NL" dirty="0">
                <a:latin typeface="Verdana"/>
                <a:ea typeface="Verdana"/>
                <a:cs typeface="Verdana"/>
              </a:rPr>
              <a:t> goal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5B93A57-CF1E-4F9A-ABB2-1C575E403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6AC18FF3-D72D-4D7B-A515-066D46D07C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2</a:t>
            </a:fld>
            <a:endParaRPr lang="nl-NL"/>
          </a:p>
        </p:txBody>
      </p:sp>
      <p:sp>
        <p:nvSpPr>
          <p:cNvPr id="8" name="Tijdelijke aanduiding voor inhoud 7">
            <a:extLst>
              <a:ext uri="{FF2B5EF4-FFF2-40B4-BE49-F238E27FC236}">
                <a16:creationId xmlns:a16="http://schemas.microsoft.com/office/drawing/2014/main" id="{0385DA23-0992-4693-9680-8CC18914C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179705" indent="-179705"/>
            <a:r>
              <a:rPr lang="nl-NL" dirty="0">
                <a:latin typeface="Verdana"/>
                <a:ea typeface="Verdana"/>
                <a:cs typeface="Verdana"/>
              </a:rPr>
              <a:t>Goal 1: </a:t>
            </a:r>
            <a:r>
              <a:rPr lang="nl-NL" dirty="0" err="1">
                <a:latin typeface="Verdana"/>
                <a:ea typeface="Verdana"/>
                <a:cs typeface="Verdana"/>
              </a:rPr>
              <a:t>What</a:t>
            </a:r>
            <a:r>
              <a:rPr lang="nl-NL" dirty="0">
                <a:latin typeface="Verdana"/>
                <a:ea typeface="Verdana"/>
                <a:cs typeface="Verdana"/>
              </a:rPr>
              <a:t> is </a:t>
            </a:r>
            <a:r>
              <a:rPr lang="nl-NL" dirty="0" err="1">
                <a:latin typeface="Verdana"/>
                <a:ea typeface="Verdana"/>
                <a:cs typeface="Verdana"/>
              </a:rPr>
              <a:t>functional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programming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and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why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would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you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use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it</a:t>
            </a:r>
            <a:r>
              <a:rPr lang="nl-NL" dirty="0">
                <a:latin typeface="Verdana"/>
                <a:ea typeface="Verdana"/>
                <a:cs typeface="Verdana"/>
              </a:rPr>
              <a:t>?</a:t>
            </a:r>
          </a:p>
          <a:p>
            <a:pPr marL="179705" indent="-179705"/>
            <a:endParaRPr lang="nl-NL" dirty="0"/>
          </a:p>
          <a:p>
            <a:pPr marL="179705" indent="-179705"/>
            <a:endParaRPr lang="nl-NL" dirty="0"/>
          </a:p>
          <a:p>
            <a:pPr marL="179705" indent="-179705"/>
            <a:r>
              <a:rPr lang="nl-NL" dirty="0">
                <a:latin typeface="Verdana"/>
                <a:ea typeface="Verdana"/>
                <a:cs typeface="Verdana"/>
              </a:rPr>
              <a:t>Goal 2: Get </a:t>
            </a:r>
            <a:r>
              <a:rPr lang="nl-NL" dirty="0" err="1">
                <a:latin typeface="Verdana"/>
                <a:ea typeface="Verdana"/>
                <a:cs typeface="Verdana"/>
              </a:rPr>
              <a:t>familiar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with</a:t>
            </a:r>
            <a:r>
              <a:rPr lang="nl-NL" dirty="0">
                <a:latin typeface="Verdana"/>
                <a:ea typeface="Verdana"/>
                <a:cs typeface="Verdana"/>
              </a:rPr>
              <a:t> Scala, a </a:t>
            </a:r>
            <a:r>
              <a:rPr lang="nl-NL" dirty="0" err="1">
                <a:latin typeface="Verdana"/>
                <a:ea typeface="Verdana"/>
                <a:cs typeface="Verdana"/>
              </a:rPr>
              <a:t>language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that</a:t>
            </a:r>
            <a:r>
              <a:rPr lang="nl-NL" dirty="0">
                <a:latin typeface="Verdana"/>
                <a:ea typeface="Verdana"/>
                <a:cs typeface="Verdana"/>
              </a:rPr>
              <a:t> supports </a:t>
            </a:r>
            <a:r>
              <a:rPr lang="nl-NL" dirty="0" err="1">
                <a:latin typeface="Verdana"/>
                <a:ea typeface="Verdana"/>
                <a:cs typeface="Verdana"/>
              </a:rPr>
              <a:t>both</a:t>
            </a:r>
            <a:r>
              <a:rPr lang="nl-NL" dirty="0">
                <a:latin typeface="Verdana"/>
                <a:ea typeface="Verdana"/>
                <a:cs typeface="Verdana"/>
              </a:rPr>
              <a:t> object-</a:t>
            </a:r>
            <a:r>
              <a:rPr lang="nl-NL" dirty="0" err="1">
                <a:latin typeface="Verdana"/>
                <a:ea typeface="Verdana"/>
                <a:cs typeface="Verdana"/>
              </a:rPr>
              <a:t>oriented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programming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and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functional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programming</a:t>
            </a:r>
            <a:r>
              <a:rPr lang="nl-NL" dirty="0">
                <a:latin typeface="Verdana"/>
                <a:ea typeface="Verdana"/>
                <a:cs typeface="Verdana"/>
              </a:rPr>
              <a:t>.</a:t>
            </a:r>
          </a:p>
          <a:p>
            <a:pPr marL="179705" indent="-179705"/>
            <a:endParaRPr lang="nl-NL" dirty="0"/>
          </a:p>
          <a:p>
            <a:pPr marL="179705" indent="-179705"/>
            <a:endParaRPr lang="nl-NL" dirty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  <a:p>
            <a:pPr marL="179705" indent="-179705"/>
            <a:endParaRPr lang="nl-NL" dirty="0"/>
          </a:p>
          <a:p>
            <a:pPr marL="179705" indent="-179705"/>
            <a:r>
              <a:rPr lang="nl-NL" dirty="0" err="1">
                <a:latin typeface="Verdana"/>
                <a:ea typeface="Verdana"/>
                <a:cs typeface="Verdana"/>
              </a:rPr>
              <a:t>Why</a:t>
            </a:r>
            <a:r>
              <a:rPr lang="nl-NL" dirty="0">
                <a:latin typeface="Verdana"/>
                <a:ea typeface="Verdana"/>
                <a:cs typeface="Verdana"/>
              </a:rPr>
              <a:t> these goals: </a:t>
            </a:r>
            <a:r>
              <a:rPr lang="nl-NL" dirty="0" err="1">
                <a:latin typeface="Verdana"/>
                <a:ea typeface="Verdana"/>
                <a:cs typeface="Verdana"/>
              </a:rPr>
              <a:t>by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learning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when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to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use</a:t>
            </a:r>
            <a:r>
              <a:rPr lang="nl-NL" dirty="0">
                <a:latin typeface="Verdana"/>
                <a:ea typeface="Verdana"/>
                <a:cs typeface="Verdana"/>
              </a:rPr>
              <a:t> a </a:t>
            </a:r>
            <a:r>
              <a:rPr lang="nl-NL" dirty="0" err="1">
                <a:latin typeface="Verdana"/>
                <a:ea typeface="Verdana"/>
                <a:cs typeface="Verdana"/>
              </a:rPr>
              <a:t>functional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programming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style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you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will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be</a:t>
            </a:r>
            <a:r>
              <a:rPr lang="nl-NL" dirty="0">
                <a:latin typeface="Verdana"/>
                <a:ea typeface="Verdana"/>
                <a:cs typeface="Verdana"/>
              </a:rPr>
              <a:t> a more </a:t>
            </a:r>
            <a:r>
              <a:rPr lang="nl-NL" dirty="0" err="1">
                <a:latin typeface="Verdana"/>
                <a:ea typeface="Verdana"/>
                <a:cs typeface="Verdana"/>
              </a:rPr>
              <a:t>efficient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and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effective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programmer</a:t>
            </a:r>
            <a:r>
              <a:rPr lang="nl-NL" dirty="0">
                <a:latin typeface="Verdana"/>
                <a:ea typeface="Verdana"/>
                <a:cs typeface="Verdana"/>
              </a:rPr>
              <a:t>!</a:t>
            </a:r>
            <a:endParaRPr lang="nl-NL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t 2">
                <a:extLst>
                  <a:ext uri="{FF2B5EF4-FFF2-40B4-BE49-F238E27FC236}">
                    <a16:creationId xmlns:a16="http://schemas.microsoft.com/office/drawing/2014/main" id="{F8CD72DF-C097-46E6-8EE8-4ED1E2942651}"/>
                  </a:ext>
                </a:extLst>
              </p14:cNvPr>
              <p14:cNvContentPartPr/>
              <p14:nvPr/>
            </p14:nvContentPartPr>
            <p14:xfrm>
              <a:off x="1563480" y="2373120"/>
              <a:ext cx="892080" cy="1141200"/>
            </p14:xfrm>
          </p:contentPart>
        </mc:Choice>
        <mc:Fallback>
          <p:pic>
            <p:nvPicPr>
              <p:cNvPr id="3" name="Inkt 2">
                <a:extLst>
                  <a:ext uri="{FF2B5EF4-FFF2-40B4-BE49-F238E27FC236}">
                    <a16:creationId xmlns:a16="http://schemas.microsoft.com/office/drawing/2014/main" id="{F8CD72DF-C097-46E6-8EE8-4ED1E294265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54120" y="2363760"/>
                <a:ext cx="910800" cy="115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073745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latin typeface="Verdana"/>
                <a:ea typeface="Verdana"/>
                <a:cs typeface="Verdana"/>
              </a:rPr>
              <a:t>Paradigm 3: </a:t>
            </a:r>
            <a:br>
              <a:rPr lang="nl-NL" dirty="0">
                <a:latin typeface="Verdana"/>
                <a:ea typeface="Verdana"/>
                <a:cs typeface="Verdana"/>
              </a:rPr>
            </a:br>
            <a:r>
              <a:rPr lang="nl-NL" dirty="0">
                <a:latin typeface="Verdana"/>
                <a:ea typeface="Verdana"/>
                <a:cs typeface="Verdana"/>
              </a:rPr>
              <a:t>Object oriented programming</a:t>
            </a:r>
            <a:endParaRPr lang="en-US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20</a:t>
            </a:fld>
            <a:endParaRPr lang="nl-NL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F0965DF-F800-46E4-A650-EE72D0B129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4000" y="2124000"/>
            <a:ext cx="9249623" cy="4251011"/>
          </a:xfrm>
        </p:spPr>
        <p:txBody>
          <a:bodyPr vert="horz" lIns="0" tIns="0" rIns="0" bIns="0" rtlCol="0" anchor="t">
            <a:normAutofit lnSpcReduction="10000"/>
          </a:bodyPr>
          <a:lstStyle/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This one you know!</a:t>
            </a:r>
          </a:p>
          <a:p>
            <a:pPr marL="179705" indent="-179705"/>
            <a:endParaRPr lang="en-US" dirty="0"/>
          </a:p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Developed in the 60's: Simula was the first OO language, made for simulations of for example business processes or computer chip design.</a:t>
            </a:r>
          </a:p>
          <a:p>
            <a:pPr marL="179705" indent="-179705"/>
            <a:endParaRPr lang="en-US" dirty="0">
              <a:latin typeface="Verdana"/>
              <a:ea typeface="Verdana"/>
              <a:cs typeface="Verdana"/>
            </a:endParaRPr>
          </a:p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Became more widely used in 80's and 90's. Older languages (Pascal, Fortran, Algol) also started implementing OO features.</a:t>
            </a:r>
            <a:endParaRPr lang="en-US" dirty="0"/>
          </a:p>
          <a:p>
            <a:pPr marL="179705" indent="-179705"/>
            <a:endParaRPr lang="en-US" dirty="0">
              <a:latin typeface="Verdana"/>
              <a:ea typeface="Verdana"/>
              <a:cs typeface="Verdana"/>
            </a:endParaRPr>
          </a:p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Examples of languages with OO features: </a:t>
            </a:r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Python</a:t>
            </a:r>
            <a:endParaRPr lang="en-US" dirty="0"/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Ruby</a:t>
            </a:r>
            <a:endParaRPr lang="en-US" dirty="0"/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Java</a:t>
            </a:r>
            <a:endParaRPr lang="en-US" dirty="0"/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Scala</a:t>
            </a:r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C++</a:t>
            </a:r>
            <a:endParaRPr lang="en-US" dirty="0"/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C#</a:t>
            </a:r>
            <a:endParaRPr lang="en-US" dirty="0"/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PHP</a:t>
            </a:r>
            <a:endParaRPr lang="en-US" dirty="0"/>
          </a:p>
          <a:p>
            <a:pPr marL="179705" indent="-179705"/>
            <a:endParaRPr lang="en-US" dirty="0">
              <a:latin typeface="Verdana"/>
              <a:ea typeface="Verdana"/>
              <a:cs typeface="Verdana"/>
            </a:endParaRPr>
          </a:p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What are the key concepts in OO programming?</a:t>
            </a:r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endParaRPr lang="en-US" dirty="0"/>
          </a:p>
        </p:txBody>
      </p:sp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id="{7628541B-50A3-45AF-820A-5A178FAA6941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kstvak 6">
            <a:extLst>
              <a:ext uri="{FF2B5EF4-FFF2-40B4-BE49-F238E27FC236}">
                <a16:creationId xmlns:a16="http://schemas.microsoft.com/office/drawing/2014/main" id="{C69C749D-0223-4C28-A929-A908C909923A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37A37EA3-E2A1-4013-A3F0-AA75674EB5DC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22" name="Pijl: rechts 21">
            <a:extLst>
              <a:ext uri="{FF2B5EF4-FFF2-40B4-BE49-F238E27FC236}">
                <a16:creationId xmlns:a16="http://schemas.microsoft.com/office/drawing/2014/main" id="{5EA3F601-DE76-48EB-BF9F-1B92AFB8CC7F}"/>
              </a:ext>
            </a:extLst>
          </p:cNvPr>
          <p:cNvSpPr/>
          <p:nvPr/>
        </p:nvSpPr>
        <p:spPr>
          <a:xfrm>
            <a:off x="9737057" y="4649091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142FD17D-8D50-4381-BA98-9A47D7FA3778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087F8E83-6620-4D39-8C6E-DF90E0E85FD4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91B926EE-05E8-44F4-806C-264AEB694937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8EE6AFE2-E50D-4183-AEDB-5334F6F909E7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F8BDEC06-7D9A-4AA8-9DE9-F322DF719434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9B04BB79-775C-4AF7-B8B0-5E221D0B967D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t 2">
                <a:extLst>
                  <a:ext uri="{FF2B5EF4-FFF2-40B4-BE49-F238E27FC236}">
                    <a16:creationId xmlns:a16="http://schemas.microsoft.com/office/drawing/2014/main" id="{AECC2BAB-5882-48DB-89CD-832D5D3813C8}"/>
                  </a:ext>
                </a:extLst>
              </p14:cNvPr>
              <p14:cNvContentPartPr/>
              <p14:nvPr/>
            </p14:nvContentPartPr>
            <p14:xfrm>
              <a:off x="1265040" y="902160"/>
              <a:ext cx="8703360" cy="5345280"/>
            </p14:xfrm>
          </p:contentPart>
        </mc:Choice>
        <mc:Fallback>
          <p:pic>
            <p:nvPicPr>
              <p:cNvPr id="3" name="Inkt 2">
                <a:extLst>
                  <a:ext uri="{FF2B5EF4-FFF2-40B4-BE49-F238E27FC236}">
                    <a16:creationId xmlns:a16="http://schemas.microsoft.com/office/drawing/2014/main" id="{AECC2BAB-5882-48DB-89CD-832D5D3813C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55680" y="892800"/>
                <a:ext cx="8722080" cy="536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441182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latin typeface="Verdana"/>
                <a:ea typeface="Verdana"/>
                <a:cs typeface="Verdana"/>
              </a:rPr>
              <a:t>Paradigm 3: </a:t>
            </a:r>
            <a:br>
              <a:rPr lang="nl-NL" dirty="0">
                <a:latin typeface="Verdana"/>
                <a:ea typeface="Verdana"/>
                <a:cs typeface="Verdana"/>
              </a:rPr>
            </a:br>
            <a:r>
              <a:rPr lang="nl-NL" dirty="0">
                <a:latin typeface="Verdana"/>
                <a:ea typeface="Verdana"/>
                <a:cs typeface="Verdana"/>
              </a:rPr>
              <a:t>Object oriented programming</a:t>
            </a:r>
            <a:endParaRPr lang="en-US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21</a:t>
            </a:fld>
            <a:endParaRPr lang="nl-NL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F0965DF-F800-46E4-A650-EE72D0B129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4000" y="2124000"/>
            <a:ext cx="7308681" cy="4222257"/>
          </a:xfrm>
        </p:spPr>
        <p:txBody>
          <a:bodyPr vert="horz" lIns="0" tIns="0" rIns="0" bIns="0" rtlCol="0" anchor="t">
            <a:normAutofit/>
          </a:bodyPr>
          <a:lstStyle/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What are the key concepts in OO programming?</a:t>
            </a:r>
            <a:endParaRPr lang="en-US" dirty="0"/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Still uses features from the imperative paradigm (variables) and the structured programming paradigm (for, if, while, …).</a:t>
            </a:r>
            <a:endParaRPr lang="en-US" dirty="0"/>
          </a:p>
          <a:p>
            <a:pPr marL="179705" indent="-179705"/>
            <a:endParaRPr lang="en-US" dirty="0"/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Classes and objects (instances of classes)</a:t>
            </a:r>
          </a:p>
          <a:p>
            <a:pPr marL="359410" lvl="1" indent="-179705"/>
            <a:endParaRPr lang="en-US" dirty="0">
              <a:latin typeface="Verdana"/>
              <a:ea typeface="Verdana"/>
              <a:cs typeface="Verdana"/>
            </a:endParaRPr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Encapsulation (private, protected, public)</a:t>
            </a:r>
            <a:endParaRPr lang="en-US" dirty="0"/>
          </a:p>
          <a:p>
            <a:pPr marL="179705" indent="-179705"/>
            <a:endParaRPr lang="en-US" dirty="0">
              <a:latin typeface="Verdana"/>
              <a:ea typeface="Verdana"/>
              <a:cs typeface="Verdana"/>
            </a:endParaRPr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Polymorphism (inheritance, composition &amp; delegation)</a:t>
            </a:r>
          </a:p>
          <a:p>
            <a:pPr marL="179705" indent="-179705"/>
            <a:endParaRPr lang="en-US" dirty="0">
              <a:latin typeface="Verdana"/>
              <a:ea typeface="Verdana"/>
              <a:cs typeface="Verdana"/>
            </a:endParaRPr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Abstraction (interfaces, abstract classes)</a:t>
            </a:r>
          </a:p>
          <a:p>
            <a:pPr marL="179705" indent="-179705"/>
            <a:endParaRPr lang="en-US" dirty="0">
              <a:latin typeface="Verdana"/>
              <a:ea typeface="Verdana"/>
              <a:cs typeface="Verdana"/>
            </a:endParaRPr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Gang of four design patterns</a:t>
            </a:r>
          </a:p>
          <a:p>
            <a:pPr marL="359410" lvl="1" indent="-179705"/>
            <a:endParaRPr lang="en-US" dirty="0"/>
          </a:p>
          <a:p>
            <a:pPr marL="359410" lvl="1" indent="-179705"/>
            <a:endParaRPr lang="en-US" dirty="0">
              <a:latin typeface="Verdana"/>
              <a:ea typeface="Verdana"/>
              <a:cs typeface="Verdana"/>
            </a:endParaRPr>
          </a:p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All features are designed to make writing large and complex programs easier.</a:t>
            </a:r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endParaRPr lang="en-US" dirty="0"/>
          </a:p>
        </p:txBody>
      </p:sp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id="{7628541B-50A3-45AF-820A-5A178FAA6941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kstvak 6">
            <a:extLst>
              <a:ext uri="{FF2B5EF4-FFF2-40B4-BE49-F238E27FC236}">
                <a16:creationId xmlns:a16="http://schemas.microsoft.com/office/drawing/2014/main" id="{C69C749D-0223-4C28-A929-A908C909923A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37A37EA3-E2A1-4013-A3F0-AA75674EB5DC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22" name="Pijl: rechts 21">
            <a:extLst>
              <a:ext uri="{FF2B5EF4-FFF2-40B4-BE49-F238E27FC236}">
                <a16:creationId xmlns:a16="http://schemas.microsoft.com/office/drawing/2014/main" id="{5EA3F601-DE76-48EB-BF9F-1B92AFB8CC7F}"/>
              </a:ext>
            </a:extLst>
          </p:cNvPr>
          <p:cNvSpPr/>
          <p:nvPr/>
        </p:nvSpPr>
        <p:spPr>
          <a:xfrm>
            <a:off x="9737057" y="4649091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142FD17D-8D50-4381-BA98-9A47D7FA3778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087F8E83-6620-4D39-8C6E-DF90E0E85FD4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91B926EE-05E8-44F4-806C-264AEB694937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8EE6AFE2-E50D-4183-AEDB-5334F6F909E7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F8BDEC06-7D9A-4AA8-9DE9-F322DF719434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9B04BB79-775C-4AF7-B8B0-5E221D0B967D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t 2">
                <a:extLst>
                  <a:ext uri="{FF2B5EF4-FFF2-40B4-BE49-F238E27FC236}">
                    <a16:creationId xmlns:a16="http://schemas.microsoft.com/office/drawing/2014/main" id="{AB49580F-88DF-45A5-AE0A-74BB8CDA65E6}"/>
                  </a:ext>
                </a:extLst>
              </p14:cNvPr>
              <p14:cNvContentPartPr/>
              <p14:nvPr/>
            </p14:nvContentPartPr>
            <p14:xfrm>
              <a:off x="950760" y="3223440"/>
              <a:ext cx="4228200" cy="2777040"/>
            </p14:xfrm>
          </p:contentPart>
        </mc:Choice>
        <mc:Fallback>
          <p:pic>
            <p:nvPicPr>
              <p:cNvPr id="3" name="Inkt 2">
                <a:extLst>
                  <a:ext uri="{FF2B5EF4-FFF2-40B4-BE49-F238E27FC236}">
                    <a16:creationId xmlns:a16="http://schemas.microsoft.com/office/drawing/2014/main" id="{AB49580F-88DF-45A5-AE0A-74BB8CDA65E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41400" y="3214080"/>
                <a:ext cx="4246920" cy="279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134467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latin typeface="Verdana"/>
                <a:ea typeface="Verdana"/>
                <a:cs typeface="Verdana"/>
              </a:rPr>
              <a:t>Back in the time machine</a:t>
            </a:r>
            <a:endParaRPr lang="nl-NL"/>
          </a:p>
        </p:txBody>
      </p:sp>
      <p:pic>
        <p:nvPicPr>
          <p:cNvPr id="6" name="Afbeelding 6">
            <a:extLst>
              <a:ext uri="{FF2B5EF4-FFF2-40B4-BE49-F238E27FC236}">
                <a16:creationId xmlns:a16="http://schemas.microsoft.com/office/drawing/2014/main" id="{A0F32FFC-74B0-4970-BA13-21CECE575B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76596" y="1844515"/>
            <a:ext cx="3877200" cy="3877200"/>
          </a:xfrm>
          <a:prstGeom prst="rect">
            <a:avLst/>
          </a:prstGeom>
        </p:spPr>
      </p:pic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22</a:t>
            </a:fld>
            <a:endParaRPr lang="nl-NL"/>
          </a:p>
        </p:txBody>
      </p: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62325DB4-D7ED-4B9E-894A-E6C20F97EA4F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kstvak 11">
            <a:extLst>
              <a:ext uri="{FF2B5EF4-FFF2-40B4-BE49-F238E27FC236}">
                <a16:creationId xmlns:a16="http://schemas.microsoft.com/office/drawing/2014/main" id="{E489E366-B002-4A0F-B4EF-D720351FAB04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94F4CD45-F73A-407E-93B5-34D9B73A649A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65E51219-068F-4A72-B38F-CC917D78F51D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3509BB45-38F4-4ACA-BF43-41E5153EEC7B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45696736-5D3F-40EB-B563-9724F0547306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60797754-2A69-4540-BDA8-8F0F8E5FD1F9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E93088FA-3889-41DE-AD5B-8CBD72D91AE1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196C61FD-995E-43C0-A182-D7EAC013698F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p:sp>
        <p:nvSpPr>
          <p:cNvPr id="3" name="Pijl: rechts 2">
            <a:extLst>
              <a:ext uri="{FF2B5EF4-FFF2-40B4-BE49-F238E27FC236}">
                <a16:creationId xmlns:a16="http://schemas.microsoft.com/office/drawing/2014/main" id="{3AFD9F5F-FDAE-4AB4-A93C-9C88664239BB}"/>
              </a:ext>
            </a:extLst>
          </p:cNvPr>
          <p:cNvSpPr/>
          <p:nvPr/>
        </p:nvSpPr>
        <p:spPr>
          <a:xfrm>
            <a:off x="9737057" y="526594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D548FBF6-E3F0-4216-96DA-4D5D6B10F868}"/>
              </a:ext>
            </a:extLst>
          </p:cNvPr>
          <p:cNvSpPr/>
          <p:nvPr/>
        </p:nvSpPr>
        <p:spPr>
          <a:xfrm>
            <a:off x="1656272" y="5171536"/>
            <a:ext cx="2912852" cy="569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060565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latin typeface="Verdana"/>
                <a:ea typeface="Verdana"/>
                <a:cs typeface="Verdana"/>
              </a:rPr>
              <a:t>Paradigm 4: </a:t>
            </a:r>
            <a:br>
              <a:rPr lang="nl-NL" dirty="0">
                <a:latin typeface="Verdana"/>
                <a:ea typeface="Verdana"/>
                <a:cs typeface="Verdana"/>
              </a:rPr>
            </a:br>
            <a:r>
              <a:rPr lang="nl-NL" dirty="0">
                <a:latin typeface="Verdana"/>
                <a:ea typeface="Verdana"/>
                <a:cs typeface="Verdana"/>
              </a:rPr>
              <a:t>Declarative programming</a:t>
            </a:r>
            <a:endParaRPr lang="en-US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23</a:t>
            </a:fld>
            <a:endParaRPr lang="nl-NL"/>
          </a:p>
        </p:txBody>
      </p:sp>
      <p:cxnSp>
        <p:nvCxnSpPr>
          <p:cNvPr id="8" name="Rechte verbindingslijn met pijl 7">
            <a:extLst>
              <a:ext uri="{FF2B5EF4-FFF2-40B4-BE49-F238E27FC236}">
                <a16:creationId xmlns:a16="http://schemas.microsoft.com/office/drawing/2014/main" id="{D9E1C745-9D6D-4D6E-9659-5224C160812E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kstvak 8">
            <a:extLst>
              <a:ext uri="{FF2B5EF4-FFF2-40B4-BE49-F238E27FC236}">
                <a16:creationId xmlns:a16="http://schemas.microsoft.com/office/drawing/2014/main" id="{A8A415BD-E20C-43B2-845B-4F440840B8C8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96729C20-DC03-4487-A04D-12DB2570BE98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3" name="Pijl: rechts 2">
            <a:extLst>
              <a:ext uri="{FF2B5EF4-FFF2-40B4-BE49-F238E27FC236}">
                <a16:creationId xmlns:a16="http://schemas.microsoft.com/office/drawing/2014/main" id="{E2E361C4-BCDC-4D06-AA62-C2270C8F3EE6}"/>
              </a:ext>
            </a:extLst>
          </p:cNvPr>
          <p:cNvSpPr/>
          <p:nvPr/>
        </p:nvSpPr>
        <p:spPr>
          <a:xfrm>
            <a:off x="9737057" y="526594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FF00AD6E-A2F8-460D-A2D9-EAB9DE668F8D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21D366E5-441A-4062-BD03-315A1CE16B6F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6ADEFA93-FC18-4C0A-9894-1CEA62DE61E4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C2E314B4-84D0-420F-B6E4-8D65E8C03D3A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7084F7C7-2986-4053-9B33-644F8D1C0898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F0965DF-F800-46E4-A650-EE72D0B12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Do you always write explicit machine instructions in code?</a:t>
            </a:r>
            <a:endParaRPr lang="en-US" dirty="0"/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For example: for (...), if (…), </a:t>
            </a:r>
            <a:endParaRPr lang="en-US" dirty="0"/>
          </a:p>
          <a:p>
            <a:pPr marL="179705" indent="-179705"/>
            <a:endParaRPr lang="en-US" dirty="0"/>
          </a:p>
          <a:p>
            <a:pPr marL="0" indent="0">
              <a:buNone/>
            </a:pPr>
            <a:endParaRPr lang="en-US" dirty="0">
              <a:latin typeface="Verdana"/>
              <a:ea typeface="Verdana"/>
              <a:cs typeface="Verdana"/>
            </a:endParaRPr>
          </a:p>
          <a:p>
            <a:pPr marL="179705" indent="-179705"/>
            <a:endParaRPr lang="en-US" dirty="0"/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D546CF1E-4824-490F-909D-430C5B6A1D58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</p:spTree>
    <p:extLst>
      <p:ext uri="{BB962C8B-B14F-4D97-AF65-F5344CB8AC3E}">
        <p14:creationId xmlns:p14="http://schemas.microsoft.com/office/powerpoint/2010/main" val="22044634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latin typeface="Verdana"/>
                <a:ea typeface="Verdana"/>
                <a:cs typeface="Verdana"/>
              </a:rPr>
              <a:t>Paradigm 4: </a:t>
            </a:r>
            <a:br>
              <a:rPr lang="nl-NL" dirty="0">
                <a:latin typeface="Verdana"/>
                <a:ea typeface="Verdana"/>
                <a:cs typeface="Verdana"/>
              </a:rPr>
            </a:br>
            <a:r>
              <a:rPr lang="nl-NL" dirty="0">
                <a:latin typeface="Verdana"/>
                <a:ea typeface="Verdana"/>
                <a:cs typeface="Verdana"/>
              </a:rPr>
              <a:t>Declarative programming</a:t>
            </a:r>
            <a:endParaRPr lang="en-US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24</a:t>
            </a:fld>
            <a:endParaRPr lang="nl-NL"/>
          </a:p>
        </p:txBody>
      </p:sp>
      <p:cxnSp>
        <p:nvCxnSpPr>
          <p:cNvPr id="8" name="Rechte verbindingslijn met pijl 7">
            <a:extLst>
              <a:ext uri="{FF2B5EF4-FFF2-40B4-BE49-F238E27FC236}">
                <a16:creationId xmlns:a16="http://schemas.microsoft.com/office/drawing/2014/main" id="{D9E1C745-9D6D-4D6E-9659-5224C160812E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kstvak 8">
            <a:extLst>
              <a:ext uri="{FF2B5EF4-FFF2-40B4-BE49-F238E27FC236}">
                <a16:creationId xmlns:a16="http://schemas.microsoft.com/office/drawing/2014/main" id="{A8A415BD-E20C-43B2-845B-4F440840B8C8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96729C20-DC03-4487-A04D-12DB2570BE98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3" name="Pijl: rechts 2">
            <a:extLst>
              <a:ext uri="{FF2B5EF4-FFF2-40B4-BE49-F238E27FC236}">
                <a16:creationId xmlns:a16="http://schemas.microsoft.com/office/drawing/2014/main" id="{E2E361C4-BCDC-4D06-AA62-C2270C8F3EE6}"/>
              </a:ext>
            </a:extLst>
          </p:cNvPr>
          <p:cNvSpPr/>
          <p:nvPr/>
        </p:nvSpPr>
        <p:spPr>
          <a:xfrm>
            <a:off x="9737057" y="526594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FF00AD6E-A2F8-460D-A2D9-EAB9DE668F8D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21D366E5-441A-4062-BD03-315A1CE16B6F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6ADEFA93-FC18-4C0A-9894-1CEA62DE61E4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C2E314B4-84D0-420F-B6E4-8D65E8C03D3A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7084F7C7-2986-4053-9B33-644F8D1C0898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F0965DF-F800-46E4-A650-EE72D0B12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Do you always write explicit machine instructions in code?</a:t>
            </a:r>
            <a:endParaRPr lang="en-US" dirty="0"/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For example: for (...), if (…), </a:t>
            </a:r>
            <a:endParaRPr lang="en-US" dirty="0"/>
          </a:p>
          <a:p>
            <a:pPr marL="179705" indent="-179705"/>
            <a:endParaRPr lang="en-US" dirty="0"/>
          </a:p>
          <a:p>
            <a:pPr marL="0" indent="0">
              <a:buNone/>
            </a:pPr>
            <a:endParaRPr lang="en-US" dirty="0">
              <a:latin typeface="Verdana"/>
              <a:ea typeface="Verdana"/>
              <a:cs typeface="Verdana"/>
            </a:endParaRPr>
          </a:p>
          <a:p>
            <a:pPr marL="179705" indent="-179705"/>
            <a:endParaRPr lang="en-US" dirty="0"/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D546CF1E-4824-490F-909D-430C5B6A1D58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p:sp>
        <p:nvSpPr>
          <p:cNvPr id="7" name="Content Placeholder 11">
            <a:extLst>
              <a:ext uri="{FF2B5EF4-FFF2-40B4-BE49-F238E27FC236}">
                <a16:creationId xmlns:a16="http://schemas.microsoft.com/office/drawing/2014/main" id="{3098284E-7706-44C2-AB45-9823323EFECF}"/>
              </a:ext>
            </a:extLst>
          </p:cNvPr>
          <p:cNvSpPr txBox="1">
            <a:spLocks/>
          </p:cNvSpPr>
          <p:nvPr/>
        </p:nvSpPr>
        <p:spPr>
          <a:xfrm>
            <a:off x="1446071" y="2769459"/>
            <a:ext cx="9264000" cy="38772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C7002B"/>
              </a:buClr>
              <a:buFont typeface="Verdana" panose="020B0604030504040204" pitchFamily="34" charset="0"/>
              <a:buChar char="•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36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C7002B"/>
              </a:buClr>
              <a:buFont typeface="Verdana" panose="020B0604030504040204" pitchFamily="34" charset="0"/>
              <a:buChar char="–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54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C7002B"/>
              </a:buClr>
              <a:buFont typeface="Verdana" panose="020B0604030504040204" pitchFamily="34" charset="0"/>
              <a:buChar char="–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72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C7002B"/>
              </a:buClr>
              <a:buFont typeface="Verdana" panose="020B0604030504040204" pitchFamily="34" charset="0"/>
              <a:buChar char="–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90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C7002B"/>
              </a:buClr>
              <a:buFont typeface="Verdana" panose="020B0604030504040204" pitchFamily="34" charset="0"/>
              <a:buChar char="–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9705" indent="-179705"/>
            <a:endParaRPr lang="en-US" dirty="0"/>
          </a:p>
          <a:p>
            <a:pPr marL="179705" indent="-179705">
              <a:buNone/>
            </a:pPr>
            <a:r>
              <a:rPr lang="en-US" dirty="0">
                <a:latin typeface="Verdana"/>
                <a:ea typeface="Verdana"/>
                <a:cs typeface="Verdana"/>
              </a:rPr>
              <a:t>SELECT *</a:t>
            </a:r>
            <a:endParaRPr lang="en-US" dirty="0"/>
          </a:p>
          <a:p>
            <a:pPr marL="179705" indent="-179705">
              <a:buNone/>
            </a:pPr>
            <a:r>
              <a:rPr lang="en-US" dirty="0">
                <a:latin typeface="Verdana"/>
                <a:ea typeface="Verdana"/>
                <a:cs typeface="Verdana"/>
              </a:rPr>
              <a:t>FROM Client JOIN Address ON </a:t>
            </a:r>
            <a:r>
              <a:rPr lang="en-US" dirty="0" err="1">
                <a:latin typeface="Verdana"/>
                <a:ea typeface="Verdana"/>
                <a:cs typeface="Verdana"/>
              </a:rPr>
              <a:t>Client.ClientID</a:t>
            </a:r>
            <a:r>
              <a:rPr lang="en-US" dirty="0">
                <a:latin typeface="Verdana"/>
                <a:ea typeface="Verdana"/>
                <a:cs typeface="Verdana"/>
              </a:rPr>
              <a:t> = </a:t>
            </a:r>
            <a:r>
              <a:rPr lang="en-US" dirty="0" err="1">
                <a:latin typeface="Verdana"/>
                <a:ea typeface="Verdana"/>
                <a:cs typeface="Verdana"/>
              </a:rPr>
              <a:t>Address.ClientID</a:t>
            </a:r>
            <a:endParaRPr lang="en-US" dirty="0" err="1"/>
          </a:p>
          <a:p>
            <a:pPr marL="179705" indent="-179705">
              <a:buNone/>
            </a:pPr>
            <a:r>
              <a:rPr lang="en-US" dirty="0">
                <a:latin typeface="Verdana"/>
                <a:ea typeface="Verdana"/>
                <a:cs typeface="Verdana"/>
              </a:rPr>
              <a:t>GROUP BY City</a:t>
            </a:r>
            <a:endParaRPr lang="en-US" dirty="0"/>
          </a:p>
          <a:p>
            <a:pPr marL="179705" indent="-179705">
              <a:buNone/>
            </a:pPr>
            <a:r>
              <a:rPr lang="en-US" dirty="0">
                <a:latin typeface="Verdana"/>
                <a:ea typeface="Verdana"/>
                <a:cs typeface="Verdana"/>
              </a:rPr>
              <a:t>ORDER BY </a:t>
            </a:r>
            <a:r>
              <a:rPr lang="en-US" dirty="0" err="1">
                <a:latin typeface="Verdana"/>
                <a:ea typeface="Verdana"/>
                <a:cs typeface="Verdana"/>
              </a:rPr>
              <a:t>PostalCode</a:t>
            </a:r>
            <a:endParaRPr lang="en-US" dirty="0" err="1"/>
          </a:p>
          <a:p>
            <a:pPr marL="0" indent="0">
              <a:buNone/>
            </a:pPr>
            <a:endParaRPr lang="en-US" dirty="0">
              <a:latin typeface="Verdana"/>
              <a:ea typeface="Verdana"/>
              <a:cs typeface="Verdana"/>
            </a:endParaRPr>
          </a:p>
          <a:p>
            <a:pPr marL="179705" indent="-179705"/>
            <a:endParaRPr lang="en-US" dirty="0">
              <a:latin typeface="Verdana"/>
              <a:ea typeface="Verdana"/>
              <a:cs typeface="Verdana"/>
            </a:endParaRPr>
          </a:p>
          <a:p>
            <a:pPr marL="179705" indent="-179705">
              <a:buFont typeface="Arial" panose="020B0604030504040204" pitchFamily="34" charset="0"/>
              <a:buChar char="•"/>
            </a:pPr>
            <a:r>
              <a:rPr lang="en-US" dirty="0">
                <a:latin typeface="Verdana"/>
                <a:ea typeface="Verdana"/>
                <a:cs typeface="Verdana"/>
              </a:rPr>
              <a:t>You </a:t>
            </a:r>
            <a:r>
              <a:rPr lang="en-US" u="sng" dirty="0">
                <a:latin typeface="Verdana"/>
                <a:ea typeface="Verdana"/>
                <a:cs typeface="Verdana"/>
              </a:rPr>
              <a:t>declare</a:t>
            </a:r>
            <a:r>
              <a:rPr lang="en-US" dirty="0">
                <a:latin typeface="Verdana"/>
                <a:ea typeface="Verdana"/>
                <a:cs typeface="Verdana"/>
              </a:rPr>
              <a:t> </a:t>
            </a:r>
            <a:r>
              <a:rPr lang="en-US" b="1" dirty="0">
                <a:latin typeface="Verdana"/>
                <a:ea typeface="Verdana"/>
                <a:cs typeface="Verdana"/>
              </a:rPr>
              <a:t>what </a:t>
            </a:r>
            <a:r>
              <a:rPr lang="en-US" dirty="0">
                <a:latin typeface="Verdana"/>
                <a:ea typeface="Verdana"/>
                <a:cs typeface="Verdana"/>
              </a:rPr>
              <a:t>you want computed, not </a:t>
            </a:r>
            <a:r>
              <a:rPr lang="en-US" b="1" dirty="0">
                <a:latin typeface="Verdana"/>
                <a:ea typeface="Verdana"/>
                <a:cs typeface="Verdana"/>
              </a:rPr>
              <a:t>how </a:t>
            </a:r>
            <a:r>
              <a:rPr lang="en-US" dirty="0">
                <a:latin typeface="Verdana"/>
                <a:ea typeface="Verdana"/>
                <a:cs typeface="Verdana"/>
              </a:rPr>
              <a:t>you want it computed.</a:t>
            </a:r>
          </a:p>
          <a:p>
            <a:pPr marL="179705" indent="-179705">
              <a:buFont typeface="Arial" panose="020B0604030504040204" pitchFamily="34" charset="0"/>
              <a:buChar char="•"/>
            </a:pPr>
            <a:endParaRPr lang="en-US" dirty="0">
              <a:latin typeface="Verdana"/>
              <a:ea typeface="Verdana"/>
              <a:cs typeface="Verdana"/>
            </a:endParaRPr>
          </a:p>
          <a:p>
            <a:pPr marL="179705" indent="-179705">
              <a:buFont typeface="Arial" panose="020B0604030504040204" pitchFamily="34" charset="0"/>
              <a:buChar char="•"/>
            </a:pPr>
            <a:r>
              <a:rPr lang="en-US" dirty="0">
                <a:latin typeface="Verdana"/>
                <a:ea typeface="Verdana"/>
                <a:cs typeface="Verdana"/>
              </a:rPr>
              <a:t>Contrary to Imperative programming!</a:t>
            </a:r>
          </a:p>
          <a:p>
            <a:pPr marL="179705" indent="-179705">
              <a:buFont typeface="Arial" panose="020B0604030504040204" pitchFamily="34" charset="0"/>
              <a:buChar char="•"/>
            </a:pPr>
            <a:endParaRPr lang="en-US" dirty="0">
              <a:latin typeface="Verdana"/>
              <a:ea typeface="Verdana"/>
              <a:cs typeface="Verdana"/>
            </a:endParaRPr>
          </a:p>
          <a:p>
            <a:pPr marL="179705" indent="-179705">
              <a:buFont typeface="Arial" panose="020B0604030504040204" pitchFamily="34" charset="0"/>
              <a:buChar char="•"/>
            </a:pPr>
            <a:r>
              <a:rPr lang="en-US" dirty="0">
                <a:latin typeface="Verdana"/>
                <a:ea typeface="Verdana"/>
                <a:cs typeface="Verdana"/>
              </a:rPr>
              <a:t>SQL was created in the 70's</a:t>
            </a:r>
            <a:endParaRPr lang="en-US" dirty="0"/>
          </a:p>
          <a:p>
            <a:pPr marL="179705" indent="-179705"/>
            <a:endParaRPr lang="en-US" dirty="0"/>
          </a:p>
          <a:p>
            <a:pPr marL="0" indent="0">
              <a:buFont typeface="Verdana" panose="020B0604030504040204" pitchFamily="34" charset="0"/>
              <a:buNone/>
            </a:pPr>
            <a:endParaRPr lang="en-US" dirty="0">
              <a:latin typeface="Verdana"/>
              <a:ea typeface="Verdana"/>
              <a:cs typeface="Verdana"/>
            </a:endParaRPr>
          </a:p>
          <a:p>
            <a:pPr marL="179705" indent="-179705"/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t 5">
                <a:extLst>
                  <a:ext uri="{FF2B5EF4-FFF2-40B4-BE49-F238E27FC236}">
                    <a16:creationId xmlns:a16="http://schemas.microsoft.com/office/drawing/2014/main" id="{1318FF19-92F2-4661-8D40-A76D83FA7F0A}"/>
                  </a:ext>
                </a:extLst>
              </p14:cNvPr>
              <p14:cNvContentPartPr/>
              <p14:nvPr/>
            </p14:nvContentPartPr>
            <p14:xfrm>
              <a:off x="1192680" y="3112560"/>
              <a:ext cx="219600" cy="750600"/>
            </p14:xfrm>
          </p:contentPart>
        </mc:Choice>
        <mc:Fallback>
          <p:pic>
            <p:nvPicPr>
              <p:cNvPr id="6" name="Inkt 5">
                <a:extLst>
                  <a:ext uri="{FF2B5EF4-FFF2-40B4-BE49-F238E27FC236}">
                    <a16:creationId xmlns:a16="http://schemas.microsoft.com/office/drawing/2014/main" id="{1318FF19-92F2-4661-8D40-A76D83FA7F0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83320" y="3103200"/>
                <a:ext cx="238320" cy="76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899076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latin typeface="Verdana"/>
                <a:ea typeface="Verdana"/>
                <a:cs typeface="Verdana"/>
              </a:rPr>
              <a:t>Back in the time machine</a:t>
            </a:r>
            <a:endParaRPr lang="nl-NL"/>
          </a:p>
        </p:txBody>
      </p:sp>
      <p:pic>
        <p:nvPicPr>
          <p:cNvPr id="6" name="Afbeelding 6">
            <a:extLst>
              <a:ext uri="{FF2B5EF4-FFF2-40B4-BE49-F238E27FC236}">
                <a16:creationId xmlns:a16="http://schemas.microsoft.com/office/drawing/2014/main" id="{A0F32FFC-74B0-4970-BA13-21CECE575B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76596" y="1844515"/>
            <a:ext cx="3877200" cy="3877200"/>
          </a:xfrm>
          <a:prstGeom prst="rect">
            <a:avLst/>
          </a:prstGeom>
        </p:spPr>
      </p:pic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25</a:t>
            </a:fld>
            <a:endParaRPr lang="nl-NL"/>
          </a:p>
        </p:txBody>
      </p: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62325DB4-D7ED-4B9E-894A-E6C20F97EA4F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kstvak 11">
            <a:extLst>
              <a:ext uri="{FF2B5EF4-FFF2-40B4-BE49-F238E27FC236}">
                <a16:creationId xmlns:a16="http://schemas.microsoft.com/office/drawing/2014/main" id="{E489E366-B002-4A0F-B4EF-D720351FAB04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94F4CD45-F73A-407E-93B5-34D9B73A649A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65E51219-068F-4A72-B38F-CC917D78F51D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3509BB45-38F4-4ACA-BF43-41E5153EEC7B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45696736-5D3F-40EB-B563-9724F0547306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60797754-2A69-4540-BDA8-8F0F8E5FD1F9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E93088FA-3889-41DE-AD5B-8CBD72D91AE1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196C61FD-995E-43C0-A182-D7EAC013698F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p:sp>
        <p:nvSpPr>
          <p:cNvPr id="3" name="Pijl: rechts 2">
            <a:extLst>
              <a:ext uri="{FF2B5EF4-FFF2-40B4-BE49-F238E27FC236}">
                <a16:creationId xmlns:a16="http://schemas.microsoft.com/office/drawing/2014/main" id="{16FCB15C-0528-478B-AFE3-021086E50CBA}"/>
              </a:ext>
            </a:extLst>
          </p:cNvPr>
          <p:cNvSpPr/>
          <p:nvPr/>
        </p:nvSpPr>
        <p:spPr>
          <a:xfrm>
            <a:off x="9737057" y="4023162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D548FBF6-E3F0-4216-96DA-4D5D6B10F868}"/>
              </a:ext>
            </a:extLst>
          </p:cNvPr>
          <p:cNvSpPr/>
          <p:nvPr/>
        </p:nvSpPr>
        <p:spPr>
          <a:xfrm>
            <a:off x="1656272" y="5171536"/>
            <a:ext cx="2912852" cy="569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919885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latin typeface="Verdana"/>
                <a:ea typeface="Verdana"/>
                <a:cs typeface="Verdana"/>
              </a:rPr>
              <a:t>Paradigm 5: </a:t>
            </a:r>
            <a:br>
              <a:rPr lang="nl-NL" dirty="0">
                <a:latin typeface="Verdana"/>
                <a:ea typeface="Verdana"/>
                <a:cs typeface="Verdana"/>
              </a:rPr>
            </a:br>
            <a:r>
              <a:rPr lang="nl-NL" dirty="0">
                <a:latin typeface="Verdana"/>
                <a:ea typeface="Verdana"/>
                <a:cs typeface="Verdana"/>
              </a:rPr>
              <a:t>Functional programming</a:t>
            </a:r>
            <a:endParaRPr lang="en-US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26</a:t>
            </a:fld>
            <a:endParaRPr lang="nl-NL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F0965DF-F800-46E4-A650-EE72D0B12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Functions are first class citizens: they behave the same as variables!</a:t>
            </a:r>
          </a:p>
          <a:p>
            <a:pPr marL="179705" indent="-179705"/>
            <a:endParaRPr lang="en-US" dirty="0"/>
          </a:p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Idempotent: functions have no side effects </a:t>
            </a:r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If purely functional: declarative</a:t>
            </a:r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r>
              <a:rPr lang="en-US" dirty="0"/>
              <a:t>Examples:</a:t>
            </a:r>
          </a:p>
          <a:p>
            <a:pPr marL="359705" lvl="1" indent="-179705"/>
            <a:r>
              <a:rPr lang="en-US" dirty="0"/>
              <a:t>Fat arrow (=&gt;) functions in JavaScript</a:t>
            </a:r>
          </a:p>
          <a:p>
            <a:pPr marL="359705" lvl="1" indent="-179705"/>
            <a:r>
              <a:rPr lang="en-US" dirty="0"/>
              <a:t>Serverless architecture (AWS Lambdas)</a:t>
            </a:r>
          </a:p>
          <a:p>
            <a:pPr marL="359705" lvl="1" indent="-179705"/>
            <a:r>
              <a:rPr lang="en-US" dirty="0"/>
              <a:t>Chaining query steps in C# LINQ</a:t>
            </a:r>
          </a:p>
          <a:p>
            <a:pPr marL="179705" indent="-179705"/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Why would you use only pure functions?</a:t>
            </a:r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endParaRPr lang="en-US" dirty="0"/>
          </a:p>
        </p:txBody>
      </p:sp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id="{A5C22582-CEB7-4F59-ADA3-15C7D6B128C1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kstvak 6">
            <a:extLst>
              <a:ext uri="{FF2B5EF4-FFF2-40B4-BE49-F238E27FC236}">
                <a16:creationId xmlns:a16="http://schemas.microsoft.com/office/drawing/2014/main" id="{603A1B32-8B5B-4095-9A94-73F432E8D4D9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F70672CB-D915-42B5-B298-1AE2C2C9F4BA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22" name="Pijl: rechts 21">
            <a:extLst>
              <a:ext uri="{FF2B5EF4-FFF2-40B4-BE49-F238E27FC236}">
                <a16:creationId xmlns:a16="http://schemas.microsoft.com/office/drawing/2014/main" id="{304B8FBA-6715-4E02-B687-7B0CAD3AF4BE}"/>
              </a:ext>
            </a:extLst>
          </p:cNvPr>
          <p:cNvSpPr/>
          <p:nvPr/>
        </p:nvSpPr>
        <p:spPr>
          <a:xfrm>
            <a:off x="9737057" y="4023162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76D1129E-BFAC-44A4-8EF5-0233F49BDD0B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7E635793-8440-46C5-8B79-3727F52033A1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CFC60053-6E99-45AF-9DE2-1AD9CB2488DF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E5F714C9-27DC-496F-AA8A-D77A16D3ED61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CF3057D4-7FB1-49B6-9BD8-8948C2BDE771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64B79BD1-501D-4493-B916-F2D6951DE18D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p:pic>
        <p:nvPicPr>
          <p:cNvPr id="3" name="Afbeelding 7">
            <a:extLst>
              <a:ext uri="{FF2B5EF4-FFF2-40B4-BE49-F238E27FC236}">
                <a16:creationId xmlns:a16="http://schemas.microsoft.com/office/drawing/2014/main" id="{D184AD6C-7348-4C9D-A6E0-AD30344D0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0323" y="2666767"/>
            <a:ext cx="2743200" cy="271373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" name="Inkt 7">
                <a:extLst>
                  <a:ext uri="{FF2B5EF4-FFF2-40B4-BE49-F238E27FC236}">
                    <a16:creationId xmlns:a16="http://schemas.microsoft.com/office/drawing/2014/main" id="{54FD8EF9-5FC0-4F2B-B83D-879AB4C4DCC0}"/>
                  </a:ext>
                </a:extLst>
              </p14:cNvPr>
              <p14:cNvContentPartPr/>
              <p14:nvPr/>
            </p14:nvContentPartPr>
            <p14:xfrm>
              <a:off x="921600" y="2222640"/>
              <a:ext cx="5768280" cy="2680560"/>
            </p14:xfrm>
          </p:contentPart>
        </mc:Choice>
        <mc:Fallback>
          <p:pic>
            <p:nvPicPr>
              <p:cNvPr id="8" name="Inkt 7">
                <a:extLst>
                  <a:ext uri="{FF2B5EF4-FFF2-40B4-BE49-F238E27FC236}">
                    <a16:creationId xmlns:a16="http://schemas.microsoft.com/office/drawing/2014/main" id="{54FD8EF9-5FC0-4F2B-B83D-879AB4C4DCC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12240" y="2213280"/>
                <a:ext cx="5787000" cy="269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166865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latin typeface="Verdana"/>
                <a:ea typeface="Verdana"/>
                <a:cs typeface="Verdana"/>
              </a:rPr>
              <a:t>Paradigm 5: </a:t>
            </a:r>
            <a:br>
              <a:rPr lang="nl-NL" dirty="0">
                <a:latin typeface="Verdana"/>
                <a:ea typeface="Verdana"/>
                <a:cs typeface="Verdana"/>
              </a:rPr>
            </a:br>
            <a:r>
              <a:rPr lang="nl-NL" dirty="0">
                <a:latin typeface="Verdana"/>
                <a:ea typeface="Verdana"/>
                <a:cs typeface="Verdana"/>
              </a:rPr>
              <a:t>Functional programming</a:t>
            </a:r>
            <a:endParaRPr lang="en-US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27</a:t>
            </a:fld>
            <a:endParaRPr lang="nl-NL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F0965DF-F800-46E4-A650-EE72D0B129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4000" y="2124000"/>
            <a:ext cx="4979548" cy="4207879"/>
          </a:xfrm>
        </p:spPr>
        <p:txBody>
          <a:bodyPr vert="horz" lIns="0" tIns="0" rIns="0" bIns="0" rtlCol="0" anchor="t">
            <a:normAutofit lnSpcReduction="10000"/>
          </a:bodyPr>
          <a:lstStyle/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Why would you use only pure functions?</a:t>
            </a:r>
            <a:endParaRPr lang="nl-NL" dirty="0"/>
          </a:p>
          <a:p>
            <a:pPr marL="179705" indent="-179705"/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No side effects:</a:t>
            </a:r>
            <a:endParaRPr lang="en-US" dirty="0"/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Unit tests are easier. Once a function works, it will work forever. It's not dependent on some state.</a:t>
            </a:r>
            <a:endParaRPr lang="en-US" dirty="0"/>
          </a:p>
          <a:p>
            <a:pPr marL="359410" lvl="1" indent="-179705"/>
            <a:endParaRPr lang="en-US" dirty="0">
              <a:latin typeface="Verdana"/>
              <a:ea typeface="Verdana"/>
              <a:cs typeface="Verdana"/>
            </a:endParaRPr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Parallelization. It's easier to keep track of which function can be run: once the input is known it can be run!</a:t>
            </a:r>
            <a:endParaRPr lang="en-US" dirty="0"/>
          </a:p>
          <a:p>
            <a:pPr marL="359410" lvl="1" indent="-179705"/>
            <a:endParaRPr lang="en-US" dirty="0">
              <a:latin typeface="Verdana"/>
              <a:ea typeface="Verdana"/>
              <a:cs typeface="Verdana"/>
            </a:endParaRPr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Lazy evaluation &amp; memorization. Only run a function when it's needed. Then remember the outcome, so don't run it again for the same input!</a:t>
            </a:r>
          </a:p>
          <a:p>
            <a:pPr marL="359410" lvl="1" indent="-179705"/>
            <a:endParaRPr lang="en-US" dirty="0">
              <a:latin typeface="Verdana"/>
              <a:ea typeface="Verdana"/>
            </a:endParaRPr>
          </a:p>
          <a:p>
            <a:pPr marL="359410" lvl="1" indent="-179705"/>
            <a:r>
              <a:rPr lang="en-US" dirty="0">
                <a:latin typeface="Verdana"/>
                <a:ea typeface="Verdana"/>
              </a:rPr>
              <a:t>Scalability. Multiple instances of the function can run simultaneously.</a:t>
            </a:r>
            <a:endParaRPr lang="en-US" dirty="0"/>
          </a:p>
          <a:p>
            <a:pPr marL="359410" lvl="1" indent="-179705"/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endParaRPr lang="en-US" dirty="0"/>
          </a:p>
        </p:txBody>
      </p:sp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id="{A5C22582-CEB7-4F59-ADA3-15C7D6B128C1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kstvak 6">
            <a:extLst>
              <a:ext uri="{FF2B5EF4-FFF2-40B4-BE49-F238E27FC236}">
                <a16:creationId xmlns:a16="http://schemas.microsoft.com/office/drawing/2014/main" id="{603A1B32-8B5B-4095-9A94-73F432E8D4D9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F70672CB-D915-42B5-B298-1AE2C2C9F4BA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22" name="Pijl: rechts 21">
            <a:extLst>
              <a:ext uri="{FF2B5EF4-FFF2-40B4-BE49-F238E27FC236}">
                <a16:creationId xmlns:a16="http://schemas.microsoft.com/office/drawing/2014/main" id="{304B8FBA-6715-4E02-B687-7B0CAD3AF4BE}"/>
              </a:ext>
            </a:extLst>
          </p:cNvPr>
          <p:cNvSpPr/>
          <p:nvPr/>
        </p:nvSpPr>
        <p:spPr>
          <a:xfrm>
            <a:off x="9737057" y="4023162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76D1129E-BFAC-44A4-8EF5-0233F49BDD0B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7E635793-8440-46C5-8B79-3727F52033A1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CFC60053-6E99-45AF-9DE2-1AD9CB2488DF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E5F714C9-27DC-496F-AA8A-D77A16D3ED61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CF3057D4-7FB1-49B6-9BD8-8948C2BDE771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64B79BD1-501D-4493-B916-F2D6951DE18D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p:pic>
        <p:nvPicPr>
          <p:cNvPr id="3" name="Afbeelding 7">
            <a:extLst>
              <a:ext uri="{FF2B5EF4-FFF2-40B4-BE49-F238E27FC236}">
                <a16:creationId xmlns:a16="http://schemas.microsoft.com/office/drawing/2014/main" id="{D184AD6C-7348-4C9D-A6E0-AD30344D0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0323" y="2666767"/>
            <a:ext cx="2743200" cy="271373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" name="Inkt 7">
                <a:extLst>
                  <a:ext uri="{FF2B5EF4-FFF2-40B4-BE49-F238E27FC236}">
                    <a16:creationId xmlns:a16="http://schemas.microsoft.com/office/drawing/2014/main" id="{E903C312-D834-4113-9076-FD3FFDF3147A}"/>
                  </a:ext>
                </a:extLst>
              </p14:cNvPr>
              <p14:cNvContentPartPr/>
              <p14:nvPr/>
            </p14:nvContentPartPr>
            <p14:xfrm>
              <a:off x="971640" y="3281400"/>
              <a:ext cx="576000" cy="2811600"/>
            </p14:xfrm>
          </p:contentPart>
        </mc:Choice>
        <mc:Fallback>
          <p:pic>
            <p:nvPicPr>
              <p:cNvPr id="8" name="Inkt 7">
                <a:extLst>
                  <a:ext uri="{FF2B5EF4-FFF2-40B4-BE49-F238E27FC236}">
                    <a16:creationId xmlns:a16="http://schemas.microsoft.com/office/drawing/2014/main" id="{E903C312-D834-4113-9076-FD3FFDF3147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62280" y="3272040"/>
                <a:ext cx="594720" cy="283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42769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latin typeface="Verdana"/>
                <a:ea typeface="Verdana"/>
                <a:cs typeface="Verdana"/>
              </a:rPr>
              <a:t>Finally... back home</a:t>
            </a:r>
            <a:endParaRPr lang="nl-NL"/>
          </a:p>
        </p:txBody>
      </p:sp>
      <p:pic>
        <p:nvPicPr>
          <p:cNvPr id="6" name="Afbeelding 6">
            <a:extLst>
              <a:ext uri="{FF2B5EF4-FFF2-40B4-BE49-F238E27FC236}">
                <a16:creationId xmlns:a16="http://schemas.microsoft.com/office/drawing/2014/main" id="{A0F32FFC-74B0-4970-BA13-21CECE575B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76596" y="1844515"/>
            <a:ext cx="3877200" cy="3877200"/>
          </a:xfrm>
          <a:prstGeom prst="rect">
            <a:avLst/>
          </a:prstGeom>
        </p:spPr>
      </p:pic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28</a:t>
            </a:fld>
            <a:endParaRPr lang="nl-NL"/>
          </a:p>
        </p:txBody>
      </p:sp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9E8B5B8D-35CF-4327-A14A-F9A652749FCC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kstvak 6">
            <a:extLst>
              <a:ext uri="{FF2B5EF4-FFF2-40B4-BE49-F238E27FC236}">
                <a16:creationId xmlns:a16="http://schemas.microsoft.com/office/drawing/2014/main" id="{AED31D15-41BA-4F6F-8F80-8FBA3B742D97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F56ADF02-57B5-440F-B644-0817342E10C3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10" name="Pijl: rechts 9">
            <a:extLst>
              <a:ext uri="{FF2B5EF4-FFF2-40B4-BE49-F238E27FC236}">
                <a16:creationId xmlns:a16="http://schemas.microsoft.com/office/drawing/2014/main" id="{7F66835E-71C4-4993-99BA-8D1CF6513A54}"/>
              </a:ext>
            </a:extLst>
          </p:cNvPr>
          <p:cNvSpPr/>
          <p:nvPr/>
        </p:nvSpPr>
        <p:spPr>
          <a:xfrm>
            <a:off x="9737057" y="583744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0AB2D7BE-91B2-41F8-9BF3-A3099DF9D254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835A09D7-7B8F-4F7A-961C-81407FC91B07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EEAD909E-08CD-40F5-8EAE-B69F0A28D844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AA89CB70-9B6C-4CE6-97A9-05066FF39880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2AD512B6-EA06-4677-861F-C60A4492D36F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EA0FF9CF-5260-4564-86DA-98E99E39D6D9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D548FBF6-E3F0-4216-96DA-4D5D6B10F868}"/>
              </a:ext>
            </a:extLst>
          </p:cNvPr>
          <p:cNvSpPr/>
          <p:nvPr/>
        </p:nvSpPr>
        <p:spPr>
          <a:xfrm>
            <a:off x="1656272" y="5171536"/>
            <a:ext cx="2912852" cy="569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566644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latin typeface="Verdana"/>
                <a:ea typeface="Verdana"/>
                <a:cs typeface="Verdana"/>
              </a:rPr>
              <a:t>Overview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29</a:t>
            </a:fld>
            <a:endParaRPr lang="nl-NL"/>
          </a:p>
        </p:txBody>
      </p:sp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id="{D2F329BA-D10C-4D81-AA03-51F6C734D770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kstvak 6">
            <a:extLst>
              <a:ext uri="{FF2B5EF4-FFF2-40B4-BE49-F238E27FC236}">
                <a16:creationId xmlns:a16="http://schemas.microsoft.com/office/drawing/2014/main" id="{1FE061B0-407D-4B2B-ABBF-501185CE4CA2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F76C392D-1052-421E-8FAB-87B55799ED43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22" name="Pijl: rechts 21">
            <a:extLst>
              <a:ext uri="{FF2B5EF4-FFF2-40B4-BE49-F238E27FC236}">
                <a16:creationId xmlns:a16="http://schemas.microsoft.com/office/drawing/2014/main" id="{C26B5FED-9075-42FF-BFA9-CDB808C546B1}"/>
              </a:ext>
            </a:extLst>
          </p:cNvPr>
          <p:cNvSpPr/>
          <p:nvPr/>
        </p:nvSpPr>
        <p:spPr>
          <a:xfrm>
            <a:off x="9737057" y="583744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FFA8A4B8-382D-4DAA-9A32-E81C6089BA9F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0A32214B-6C67-4DE8-B877-9400DCAFF40E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98F914C3-4A94-4ECB-B8FB-009F7A7E55D7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517A2EC1-C2B5-4CA3-A2F2-9EF7EE346D07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0E6FB1BD-6206-4D35-BE22-5A151051BD79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A882D6EB-6ED3-43AD-80B6-E9C2DFC273A7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13174F2C-043A-44CD-AB5C-6E0BFAA2F4FD}"/>
              </a:ext>
            </a:extLst>
          </p:cNvPr>
          <p:cNvSpPr/>
          <p:nvPr/>
        </p:nvSpPr>
        <p:spPr>
          <a:xfrm>
            <a:off x="690282" y="1653989"/>
            <a:ext cx="4356847" cy="41954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AFF9EFD6-863A-4EDF-B168-3F80AA8199BB}"/>
              </a:ext>
            </a:extLst>
          </p:cNvPr>
          <p:cNvSpPr txBox="1"/>
          <p:nvPr/>
        </p:nvSpPr>
        <p:spPr>
          <a:xfrm>
            <a:off x="779369" y="1774450"/>
            <a:ext cx="3818964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b="1" dirty="0" err="1">
                <a:solidFill>
                  <a:schemeClr val="bg1"/>
                </a:solidFill>
              </a:rPr>
              <a:t>Imperative</a:t>
            </a:r>
            <a:endParaRPr lang="nl-NL" b="1" dirty="0">
              <a:solidFill>
                <a:schemeClr val="bg1"/>
              </a:solidFill>
            </a:endParaRPr>
          </a:p>
          <a:p>
            <a:r>
              <a:rPr lang="nl-NL" dirty="0">
                <a:solidFill>
                  <a:schemeClr val="bg1"/>
                </a:solidFill>
                <a:ea typeface="Verdana"/>
                <a:cs typeface="Verdana"/>
              </a:rPr>
              <a:t>Punch cards, Assembly</a:t>
            </a:r>
            <a:endParaRPr lang="nl-NL" b="1" dirty="0">
              <a:solidFill>
                <a:schemeClr val="bg1"/>
              </a:solidFill>
              <a:ea typeface="Verdana"/>
              <a:cs typeface="Verdana"/>
            </a:endParaRPr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FBA7F76B-FD2C-4F40-A7A7-88A08EEF6707}"/>
              </a:ext>
            </a:extLst>
          </p:cNvPr>
          <p:cNvSpPr/>
          <p:nvPr/>
        </p:nvSpPr>
        <p:spPr>
          <a:xfrm>
            <a:off x="5279091" y="1658014"/>
            <a:ext cx="4347882" cy="4200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1" name="Tekstvak 20">
            <a:extLst>
              <a:ext uri="{FF2B5EF4-FFF2-40B4-BE49-F238E27FC236}">
                <a16:creationId xmlns:a16="http://schemas.microsoft.com/office/drawing/2014/main" id="{85ECE459-A7D6-48C1-BA8F-09A9157815F1}"/>
              </a:ext>
            </a:extLst>
          </p:cNvPr>
          <p:cNvSpPr txBox="1"/>
          <p:nvPr/>
        </p:nvSpPr>
        <p:spPr>
          <a:xfrm>
            <a:off x="5441016" y="1774450"/>
            <a:ext cx="2743200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b="1" dirty="0" err="1">
                <a:solidFill>
                  <a:schemeClr val="bg1"/>
                </a:solidFill>
              </a:rPr>
              <a:t>Declarative</a:t>
            </a:r>
            <a:endParaRPr lang="nl-NL" dirty="0" err="1">
              <a:solidFill>
                <a:schemeClr val="bg1"/>
              </a:solidFill>
              <a:ea typeface="Verdana"/>
              <a:cs typeface="Verdana"/>
            </a:endParaRPr>
          </a:p>
          <a:p>
            <a:r>
              <a:rPr lang="nl-NL">
                <a:solidFill>
                  <a:schemeClr val="bg1"/>
                </a:solidFill>
                <a:ea typeface="Verdana"/>
                <a:cs typeface="Verdana"/>
              </a:rPr>
              <a:t>SQL</a:t>
            </a:r>
          </a:p>
        </p:txBody>
      </p:sp>
      <p:sp>
        <p:nvSpPr>
          <p:cNvPr id="13" name="Rechthoek 12">
            <a:extLst>
              <a:ext uri="{FF2B5EF4-FFF2-40B4-BE49-F238E27FC236}">
                <a16:creationId xmlns:a16="http://schemas.microsoft.com/office/drawing/2014/main" id="{12249EA8-D0DE-46C2-B4FA-671EC4AC4D8E}"/>
              </a:ext>
            </a:extLst>
          </p:cNvPr>
          <p:cNvSpPr/>
          <p:nvPr/>
        </p:nvSpPr>
        <p:spPr>
          <a:xfrm>
            <a:off x="894789" y="2602565"/>
            <a:ext cx="3783105" cy="2985248"/>
          </a:xfrm>
          <a:prstGeom prst="rect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3" name="Tekstvak 22">
            <a:extLst>
              <a:ext uri="{FF2B5EF4-FFF2-40B4-BE49-F238E27FC236}">
                <a16:creationId xmlns:a16="http://schemas.microsoft.com/office/drawing/2014/main" id="{34C0219C-D481-4EED-86A7-80B9B14316BB}"/>
              </a:ext>
            </a:extLst>
          </p:cNvPr>
          <p:cNvSpPr txBox="1"/>
          <p:nvPr/>
        </p:nvSpPr>
        <p:spPr>
          <a:xfrm>
            <a:off x="1012451" y="2679884"/>
            <a:ext cx="2743200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b="1">
                <a:solidFill>
                  <a:schemeClr val="bg1"/>
                </a:solidFill>
              </a:rPr>
              <a:t>Structured</a:t>
            </a:r>
            <a:endParaRPr lang="nl-NL">
              <a:solidFill>
                <a:srgbClr val="000000"/>
              </a:solidFill>
              <a:ea typeface="Verdana"/>
              <a:cs typeface="Verdana"/>
            </a:endParaRPr>
          </a:p>
          <a:p>
            <a:r>
              <a:rPr lang="nl-NL">
                <a:solidFill>
                  <a:schemeClr val="bg1"/>
                </a:solidFill>
                <a:ea typeface="Verdana"/>
                <a:cs typeface="Verdana"/>
              </a:rPr>
              <a:t>C, Pascal</a:t>
            </a:r>
            <a:endParaRPr lang="nl-NL" b="1" dirty="0">
              <a:solidFill>
                <a:schemeClr val="bg1"/>
              </a:solidFill>
              <a:ea typeface="Verdana"/>
              <a:cs typeface="Verdana"/>
            </a:endParaRPr>
          </a:p>
        </p:txBody>
      </p:sp>
      <p:sp>
        <p:nvSpPr>
          <p:cNvPr id="14" name="Rechthoek 13">
            <a:extLst>
              <a:ext uri="{FF2B5EF4-FFF2-40B4-BE49-F238E27FC236}">
                <a16:creationId xmlns:a16="http://schemas.microsoft.com/office/drawing/2014/main" id="{276E8422-E95A-45F7-9686-978A88756BDB}"/>
              </a:ext>
            </a:extLst>
          </p:cNvPr>
          <p:cNvSpPr/>
          <p:nvPr/>
        </p:nvSpPr>
        <p:spPr>
          <a:xfrm>
            <a:off x="1181100" y="3776381"/>
            <a:ext cx="3065929" cy="154193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5" name="Tekstvak 24">
            <a:extLst>
              <a:ext uri="{FF2B5EF4-FFF2-40B4-BE49-F238E27FC236}">
                <a16:creationId xmlns:a16="http://schemas.microsoft.com/office/drawing/2014/main" id="{E2DB8D1A-4865-4326-8D10-FE74BBD9955E}"/>
              </a:ext>
            </a:extLst>
          </p:cNvPr>
          <p:cNvSpPr txBox="1"/>
          <p:nvPr/>
        </p:nvSpPr>
        <p:spPr>
          <a:xfrm>
            <a:off x="1272427" y="3899084"/>
            <a:ext cx="2743200" cy="92333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b="1" dirty="0">
                <a:solidFill>
                  <a:schemeClr val="bg1"/>
                </a:solidFill>
              </a:rPr>
              <a:t>Object </a:t>
            </a:r>
            <a:r>
              <a:rPr lang="nl-NL" b="1" dirty="0" err="1">
                <a:solidFill>
                  <a:schemeClr val="bg1"/>
                </a:solidFill>
              </a:rPr>
              <a:t>Oriented</a:t>
            </a:r>
            <a:endParaRPr lang="nl-NL" b="1" dirty="0">
              <a:solidFill>
                <a:schemeClr val="bg1"/>
              </a:solidFill>
            </a:endParaRPr>
          </a:p>
          <a:p>
            <a:r>
              <a:rPr lang="nl-NL" dirty="0">
                <a:solidFill>
                  <a:schemeClr val="bg1"/>
                </a:solidFill>
                <a:ea typeface="Verdana"/>
                <a:cs typeface="Verdana"/>
              </a:rPr>
              <a:t>Java, C#, C++, Javascript, </a:t>
            </a:r>
            <a:r>
              <a:rPr lang="nl-NL" b="1" u="sng" dirty="0">
                <a:solidFill>
                  <a:schemeClr val="accent1"/>
                </a:solidFill>
                <a:ea typeface="Verdana"/>
                <a:cs typeface="Verdana"/>
              </a:rPr>
              <a:t>Scala</a:t>
            </a:r>
          </a:p>
        </p:txBody>
      </p:sp>
      <p:sp>
        <p:nvSpPr>
          <p:cNvPr id="27" name="Rechthoek 26">
            <a:extLst>
              <a:ext uri="{FF2B5EF4-FFF2-40B4-BE49-F238E27FC236}">
                <a16:creationId xmlns:a16="http://schemas.microsoft.com/office/drawing/2014/main" id="{C016BCBC-89C6-4B91-AEE5-E06FA9ABDE49}"/>
              </a:ext>
            </a:extLst>
          </p:cNvPr>
          <p:cNvSpPr/>
          <p:nvPr/>
        </p:nvSpPr>
        <p:spPr>
          <a:xfrm>
            <a:off x="5610224" y="2602565"/>
            <a:ext cx="3783105" cy="1066137"/>
          </a:xfrm>
          <a:prstGeom prst="rect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9" name="Tekstvak 28">
            <a:extLst>
              <a:ext uri="{FF2B5EF4-FFF2-40B4-BE49-F238E27FC236}">
                <a16:creationId xmlns:a16="http://schemas.microsoft.com/office/drawing/2014/main" id="{2774D413-D3A4-40C7-8058-6A546864B3EB}"/>
              </a:ext>
            </a:extLst>
          </p:cNvPr>
          <p:cNvSpPr txBox="1"/>
          <p:nvPr/>
        </p:nvSpPr>
        <p:spPr>
          <a:xfrm>
            <a:off x="5727886" y="2679884"/>
            <a:ext cx="3442447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b="1" dirty="0" err="1">
                <a:solidFill>
                  <a:schemeClr val="bg1"/>
                </a:solidFill>
              </a:rPr>
              <a:t>Functional</a:t>
            </a:r>
            <a:endParaRPr lang="nl-NL" dirty="0">
              <a:solidFill>
                <a:srgbClr val="000000"/>
              </a:solidFill>
              <a:ea typeface="Verdana"/>
              <a:cs typeface="Verdana"/>
            </a:endParaRPr>
          </a:p>
          <a:p>
            <a:r>
              <a:rPr lang="nl-NL" dirty="0" err="1">
                <a:solidFill>
                  <a:schemeClr val="bg1"/>
                </a:solidFill>
                <a:ea typeface="Verdana"/>
                <a:cs typeface="Verdana"/>
              </a:rPr>
              <a:t>Haskell</a:t>
            </a:r>
            <a:r>
              <a:rPr lang="nl-NL" dirty="0">
                <a:solidFill>
                  <a:schemeClr val="bg1"/>
                </a:solidFill>
                <a:ea typeface="Verdana"/>
                <a:cs typeface="Verdana"/>
              </a:rPr>
              <a:t>, Javascript, </a:t>
            </a:r>
            <a:r>
              <a:rPr lang="nl-NL" b="1" u="sng" dirty="0">
                <a:solidFill>
                  <a:schemeClr val="accent1"/>
                </a:solidFill>
                <a:ea typeface="Verdana"/>
                <a:cs typeface="Verdana"/>
              </a:rPr>
              <a:t>Scala</a:t>
            </a:r>
            <a:endParaRPr lang="nl-NL" b="1" dirty="0">
              <a:solidFill>
                <a:schemeClr val="accent1"/>
              </a:solidFill>
              <a:ea typeface="Verdana"/>
              <a:cs typeface="Verdana"/>
            </a:endParaRPr>
          </a:p>
        </p:txBody>
      </p:sp>
      <p:sp>
        <p:nvSpPr>
          <p:cNvPr id="31" name="Rechthoek 30">
            <a:extLst>
              <a:ext uri="{FF2B5EF4-FFF2-40B4-BE49-F238E27FC236}">
                <a16:creationId xmlns:a16="http://schemas.microsoft.com/office/drawing/2014/main" id="{1141FF3D-3606-41C6-97B5-1ECEFD4401B0}"/>
              </a:ext>
            </a:extLst>
          </p:cNvPr>
          <p:cNvSpPr/>
          <p:nvPr/>
        </p:nvSpPr>
        <p:spPr>
          <a:xfrm>
            <a:off x="5610224" y="4168898"/>
            <a:ext cx="3783105" cy="1066137"/>
          </a:xfrm>
          <a:prstGeom prst="rect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3" name="Tekstvak 32">
            <a:extLst>
              <a:ext uri="{FF2B5EF4-FFF2-40B4-BE49-F238E27FC236}">
                <a16:creationId xmlns:a16="http://schemas.microsoft.com/office/drawing/2014/main" id="{F45047D7-63B1-4414-88F7-FA8DE0627C7A}"/>
              </a:ext>
            </a:extLst>
          </p:cNvPr>
          <p:cNvSpPr txBox="1"/>
          <p:nvPr/>
        </p:nvSpPr>
        <p:spPr>
          <a:xfrm>
            <a:off x="5727886" y="4217995"/>
            <a:ext cx="3442447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b="1">
                <a:solidFill>
                  <a:schemeClr val="bg1"/>
                </a:solidFill>
              </a:rPr>
              <a:t>Logic</a:t>
            </a:r>
            <a:endParaRPr lang="nl-NL">
              <a:solidFill>
                <a:srgbClr val="000000"/>
              </a:solidFill>
              <a:ea typeface="Verdana"/>
              <a:cs typeface="Verdana"/>
            </a:endParaRPr>
          </a:p>
          <a:p>
            <a:r>
              <a:rPr lang="nl-NL">
                <a:solidFill>
                  <a:schemeClr val="bg1"/>
                </a:solidFill>
                <a:ea typeface="Verdana"/>
                <a:cs typeface="Verdana"/>
              </a:rPr>
              <a:t>Prolog (you'll see this in AI)</a:t>
            </a:r>
            <a:endParaRPr lang="nl-NL" b="1" u="sng">
              <a:solidFill>
                <a:schemeClr val="accent1"/>
              </a:solidFill>
              <a:ea typeface="Verdana"/>
              <a:cs typeface="Verdana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t 2">
                <a:extLst>
                  <a:ext uri="{FF2B5EF4-FFF2-40B4-BE49-F238E27FC236}">
                    <a16:creationId xmlns:a16="http://schemas.microsoft.com/office/drawing/2014/main" id="{647075DE-2180-4337-91A0-66ABEB48A202}"/>
                  </a:ext>
                </a:extLst>
              </p14:cNvPr>
              <p14:cNvContentPartPr/>
              <p14:nvPr/>
            </p14:nvContentPartPr>
            <p14:xfrm>
              <a:off x="1116360" y="1001520"/>
              <a:ext cx="7377480" cy="3839040"/>
            </p14:xfrm>
          </p:contentPart>
        </mc:Choice>
        <mc:Fallback>
          <p:pic>
            <p:nvPicPr>
              <p:cNvPr id="3" name="Inkt 2">
                <a:extLst>
                  <a:ext uri="{FF2B5EF4-FFF2-40B4-BE49-F238E27FC236}">
                    <a16:creationId xmlns:a16="http://schemas.microsoft.com/office/drawing/2014/main" id="{647075DE-2180-4337-91A0-66ABEB48A20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07000" y="992160"/>
                <a:ext cx="7396200" cy="385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19371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BA3C8F-9693-48B8-B819-AED4060CA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latin typeface="Verdana"/>
                <a:ea typeface="Verdana"/>
                <a:cs typeface="Verdana"/>
              </a:rPr>
              <a:t>Why would you learn functional programming?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5B93A57-CF1E-4F9A-ABB2-1C575E403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6AC18FF3-D72D-4D7B-A515-066D46D07C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3</a:t>
            </a:fld>
            <a:endParaRPr lang="nl-NL"/>
          </a:p>
        </p:txBody>
      </p:sp>
      <p:sp>
        <p:nvSpPr>
          <p:cNvPr id="8" name="Tijdelijke aanduiding voor inhoud 7">
            <a:extLst>
              <a:ext uri="{FF2B5EF4-FFF2-40B4-BE49-F238E27FC236}">
                <a16:creationId xmlns:a16="http://schemas.microsoft.com/office/drawing/2014/main" id="{0385DA23-0992-4693-9680-8CC18914C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179705" indent="-179705"/>
            <a:r>
              <a:rPr lang="nl-NL" dirty="0" err="1">
                <a:latin typeface="Verdana"/>
                <a:ea typeface="Verdana"/>
                <a:cs typeface="Verdana"/>
              </a:rPr>
              <a:t>To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answer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this</a:t>
            </a:r>
            <a:r>
              <a:rPr lang="nl-NL" dirty="0">
                <a:latin typeface="Verdana"/>
                <a:ea typeface="Verdana"/>
                <a:cs typeface="Verdana"/>
              </a:rPr>
              <a:t> question in more detail we </a:t>
            </a:r>
            <a:r>
              <a:rPr lang="nl-NL" dirty="0" err="1">
                <a:latin typeface="Verdana"/>
                <a:ea typeface="Verdana"/>
                <a:cs typeface="Verdana"/>
              </a:rPr>
              <a:t>need</a:t>
            </a:r>
            <a:r>
              <a:rPr lang="nl-NL" dirty="0">
                <a:latin typeface="Verdana"/>
                <a:ea typeface="Verdana"/>
                <a:cs typeface="Verdana"/>
              </a:rPr>
              <a:t> a bit of </a:t>
            </a:r>
            <a:r>
              <a:rPr lang="nl-NL" dirty="0" err="1">
                <a:latin typeface="Verdana"/>
                <a:ea typeface="Verdana"/>
                <a:cs typeface="Verdana"/>
              </a:rPr>
              <a:t>history</a:t>
            </a:r>
            <a:r>
              <a:rPr lang="nl-NL" dirty="0">
                <a:latin typeface="Verdana"/>
                <a:ea typeface="Verdana"/>
                <a:cs typeface="Verdana"/>
              </a:rPr>
              <a:t>.</a:t>
            </a:r>
          </a:p>
          <a:p>
            <a:pPr marL="179705" indent="-179705"/>
            <a:endParaRPr lang="nl-NL" dirty="0"/>
          </a:p>
          <a:p>
            <a:pPr marL="179705" indent="-179705"/>
            <a:r>
              <a:rPr lang="nl-NL" dirty="0" err="1">
                <a:latin typeface="Verdana"/>
                <a:ea typeface="Verdana"/>
                <a:cs typeface="Verdana"/>
              </a:rPr>
              <a:t>And</a:t>
            </a:r>
            <a:r>
              <a:rPr lang="nl-NL" dirty="0">
                <a:latin typeface="Verdana"/>
                <a:ea typeface="Verdana"/>
                <a:cs typeface="Verdana"/>
              </a:rPr>
              <a:t> we </a:t>
            </a:r>
            <a:r>
              <a:rPr lang="nl-NL" dirty="0" err="1">
                <a:latin typeface="Verdana"/>
                <a:ea typeface="Verdana"/>
                <a:cs typeface="Verdana"/>
              </a:rPr>
              <a:t>need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to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know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what</a:t>
            </a:r>
            <a:r>
              <a:rPr lang="nl-NL" dirty="0">
                <a:latin typeface="Verdana"/>
                <a:ea typeface="Verdana"/>
                <a:cs typeface="Verdana"/>
              </a:rPr>
              <a:t> a </a:t>
            </a:r>
            <a:r>
              <a:rPr lang="nl-NL" dirty="0" err="1">
                <a:latin typeface="Verdana"/>
                <a:ea typeface="Verdana"/>
                <a:cs typeface="Verdana"/>
              </a:rPr>
              <a:t>paradigm</a:t>
            </a:r>
            <a:r>
              <a:rPr lang="nl-NL" dirty="0">
                <a:latin typeface="Verdana"/>
                <a:ea typeface="Verdana"/>
                <a:cs typeface="Verdana"/>
              </a:rPr>
              <a:t> is.</a:t>
            </a:r>
          </a:p>
        </p:txBody>
      </p:sp>
    </p:spTree>
    <p:extLst>
      <p:ext uri="{BB962C8B-B14F-4D97-AF65-F5344CB8AC3E}">
        <p14:creationId xmlns:p14="http://schemas.microsoft.com/office/powerpoint/2010/main" val="20957123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latin typeface="Verdana"/>
                <a:ea typeface="Verdana"/>
                <a:cs typeface="Verdana"/>
              </a:rPr>
              <a:t>Current trends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30</a:t>
            </a:fld>
            <a:endParaRPr lang="nl-NL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F0965DF-F800-46E4-A650-EE72D0B129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4000" y="2124000"/>
            <a:ext cx="9264000" cy="3877200"/>
          </a:xfrm>
        </p:spPr>
        <p:txBody>
          <a:bodyPr vert="horz" lIns="0" tIns="0" rIns="0" bIns="0" rtlCol="0" anchor="t">
            <a:normAutofit/>
          </a:bodyPr>
          <a:lstStyle/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OO, Imperative dominate programming languages (check </a:t>
            </a:r>
            <a:r>
              <a:rPr lang="en-US" dirty="0">
                <a:latin typeface="Verdana"/>
                <a:ea typeface="Verdana"/>
                <a:cs typeface="Verdana"/>
                <a:hlinkClick r:id="rId3"/>
              </a:rPr>
              <a:t>https://www.tiobe.com/tiobe-index/</a:t>
            </a:r>
            <a:r>
              <a:rPr lang="en-US" dirty="0">
                <a:latin typeface="Verdana"/>
                <a:ea typeface="Verdana"/>
                <a:cs typeface="Verdana"/>
              </a:rPr>
              <a:t>)</a:t>
            </a:r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But functional is making a comeback. </a:t>
            </a:r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Sometimes a functional approach is simply clearer and shorter.</a:t>
            </a:r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CPU's cannot be made smaller, but we can make more cores: parallelization. </a:t>
            </a:r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endParaRPr lang="en-US" dirty="0">
              <a:latin typeface="Verdana"/>
              <a:ea typeface="Verdana"/>
              <a:cs typeface="Verdana"/>
            </a:endParaRPr>
          </a:p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The current trend is combining OO, Imperative, Functional.</a:t>
            </a:r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Example: Lambda functions (fat arrow =&gt;) in most OO languages.</a:t>
            </a:r>
            <a:endParaRPr lang="en-US" dirty="0"/>
          </a:p>
          <a:p>
            <a:pPr marL="359410" lvl="1" indent="-179705"/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The goal for this course: find the right tool for the job.</a:t>
            </a:r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To learn this we will drag you out of your comfort (OO) zone.</a:t>
            </a:r>
            <a:endParaRPr lang="en-US" dirty="0"/>
          </a:p>
          <a:p>
            <a:pPr marL="359410" lvl="1" indent="-179705"/>
            <a:endParaRPr lang="en-US" dirty="0"/>
          </a:p>
        </p:txBody>
      </p:sp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id="{D2F329BA-D10C-4D81-AA03-51F6C734D770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kstvak 6">
            <a:extLst>
              <a:ext uri="{FF2B5EF4-FFF2-40B4-BE49-F238E27FC236}">
                <a16:creationId xmlns:a16="http://schemas.microsoft.com/office/drawing/2014/main" id="{1FE061B0-407D-4B2B-ABBF-501185CE4CA2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F76C392D-1052-421E-8FAB-87B55799ED43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22" name="Pijl: rechts 21">
            <a:extLst>
              <a:ext uri="{FF2B5EF4-FFF2-40B4-BE49-F238E27FC236}">
                <a16:creationId xmlns:a16="http://schemas.microsoft.com/office/drawing/2014/main" id="{C26B5FED-9075-42FF-BFA9-CDB808C546B1}"/>
              </a:ext>
            </a:extLst>
          </p:cNvPr>
          <p:cNvSpPr/>
          <p:nvPr/>
        </p:nvSpPr>
        <p:spPr>
          <a:xfrm>
            <a:off x="9737057" y="583744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FFA8A4B8-382D-4DAA-9A32-E81C6089BA9F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0A32214B-6C67-4DE8-B877-9400DCAFF40E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98F914C3-4A94-4ECB-B8FB-009F7A7E55D7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517A2EC1-C2B5-4CA3-A2F2-9EF7EE346D07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0E6FB1BD-6206-4D35-BE22-5A151051BD79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A882D6EB-6ED3-43AD-80B6-E9C2DFC273A7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t 2">
                <a:extLst>
                  <a:ext uri="{FF2B5EF4-FFF2-40B4-BE49-F238E27FC236}">
                    <a16:creationId xmlns:a16="http://schemas.microsoft.com/office/drawing/2014/main" id="{83F24824-E2DE-43DC-A9C7-3A54EDAD83B5}"/>
                  </a:ext>
                </a:extLst>
              </p14:cNvPr>
              <p14:cNvContentPartPr/>
              <p14:nvPr/>
            </p14:nvContentPartPr>
            <p14:xfrm>
              <a:off x="1095840" y="5133600"/>
              <a:ext cx="815040" cy="854640"/>
            </p14:xfrm>
          </p:contentPart>
        </mc:Choice>
        <mc:Fallback>
          <p:pic>
            <p:nvPicPr>
              <p:cNvPr id="3" name="Inkt 2">
                <a:extLst>
                  <a:ext uri="{FF2B5EF4-FFF2-40B4-BE49-F238E27FC236}">
                    <a16:creationId xmlns:a16="http://schemas.microsoft.com/office/drawing/2014/main" id="{83F24824-E2DE-43DC-A9C7-3A54EDAD83B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86480" y="5124240"/>
                <a:ext cx="833760" cy="873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263397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latin typeface="Verdana"/>
                <a:ea typeface="Verdana"/>
                <a:cs typeface="Verdana"/>
              </a:rPr>
              <a:t>Mix 'n Match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31</a:t>
            </a:fld>
            <a:endParaRPr lang="nl-NL"/>
          </a:p>
        </p:txBody>
      </p:sp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id="{D2F329BA-D10C-4D81-AA03-51F6C734D770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kstvak 6">
            <a:extLst>
              <a:ext uri="{FF2B5EF4-FFF2-40B4-BE49-F238E27FC236}">
                <a16:creationId xmlns:a16="http://schemas.microsoft.com/office/drawing/2014/main" id="{1FE061B0-407D-4B2B-ABBF-501185CE4CA2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F76C392D-1052-421E-8FAB-87B55799ED43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22" name="Pijl: rechts 21">
            <a:extLst>
              <a:ext uri="{FF2B5EF4-FFF2-40B4-BE49-F238E27FC236}">
                <a16:creationId xmlns:a16="http://schemas.microsoft.com/office/drawing/2014/main" id="{C26B5FED-9075-42FF-BFA9-CDB808C546B1}"/>
              </a:ext>
            </a:extLst>
          </p:cNvPr>
          <p:cNvSpPr/>
          <p:nvPr/>
        </p:nvSpPr>
        <p:spPr>
          <a:xfrm>
            <a:off x="9737057" y="583744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FFA8A4B8-382D-4DAA-9A32-E81C6089BA9F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0A32214B-6C67-4DE8-B877-9400DCAFF40E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98F914C3-4A94-4ECB-B8FB-009F7A7E55D7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517A2EC1-C2B5-4CA3-A2F2-9EF7EE346D07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0E6FB1BD-6206-4D35-BE22-5A151051BD79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A882D6EB-6ED3-43AD-80B6-E9C2DFC273A7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p:pic>
        <p:nvPicPr>
          <p:cNvPr id="3" name="Afbeelding 7" descr="Afbeelding met tekst&#10;&#10;Beschrijving is gegenereerd met hoge betrouwbaarheid">
            <a:extLst>
              <a:ext uri="{FF2B5EF4-FFF2-40B4-BE49-F238E27FC236}">
                <a16:creationId xmlns:a16="http://schemas.microsoft.com/office/drawing/2014/main" id="{2A134449-F203-445D-8771-7C2B15775E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3121" y="2943823"/>
            <a:ext cx="2015106" cy="2839840"/>
          </a:xfrm>
          <a:prstGeom prst="rect">
            <a:avLst/>
          </a:prstGeom>
        </p:spPr>
      </p:pic>
      <p:pic>
        <p:nvPicPr>
          <p:cNvPr id="12" name="Afbeelding 14" descr="Afbeelding met tekst, boek&#10;&#10;Beschrijving is gegenereerd met hoge betrouwbaarheid">
            <a:extLst>
              <a:ext uri="{FF2B5EF4-FFF2-40B4-BE49-F238E27FC236}">
                <a16:creationId xmlns:a16="http://schemas.microsoft.com/office/drawing/2014/main" id="{65FF9CD4-5FBE-4812-8064-6E05B586B5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" y="3148439"/>
            <a:ext cx="2205893" cy="2539219"/>
          </a:xfrm>
          <a:prstGeom prst="rect">
            <a:avLst/>
          </a:prstGeom>
        </p:spPr>
      </p:pic>
      <p:pic>
        <p:nvPicPr>
          <p:cNvPr id="16" name="Afbeelding 16">
            <a:extLst>
              <a:ext uri="{FF2B5EF4-FFF2-40B4-BE49-F238E27FC236}">
                <a16:creationId xmlns:a16="http://schemas.microsoft.com/office/drawing/2014/main" id="{8BD1785C-FEDC-42AB-98A5-07811D4972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5786" y="1822939"/>
            <a:ext cx="3671276" cy="3671276"/>
          </a:xfrm>
          <a:prstGeom prst="rect">
            <a:avLst/>
          </a:prstGeom>
        </p:spPr>
      </p:pic>
      <p:sp>
        <p:nvSpPr>
          <p:cNvPr id="18" name="Tekstvak 17">
            <a:extLst>
              <a:ext uri="{FF2B5EF4-FFF2-40B4-BE49-F238E27FC236}">
                <a16:creationId xmlns:a16="http://schemas.microsoft.com/office/drawing/2014/main" id="{00934604-1C6D-4350-ADA9-B653872873A4}"/>
              </a:ext>
            </a:extLst>
          </p:cNvPr>
          <p:cNvSpPr txBox="1"/>
          <p:nvPr/>
        </p:nvSpPr>
        <p:spPr>
          <a:xfrm>
            <a:off x="914400" y="1764323"/>
            <a:ext cx="274319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Object Oriented</a:t>
            </a:r>
          </a:p>
        </p:txBody>
      </p:sp>
      <p:sp>
        <p:nvSpPr>
          <p:cNvPr id="33" name="Tekstvak 32">
            <a:extLst>
              <a:ext uri="{FF2B5EF4-FFF2-40B4-BE49-F238E27FC236}">
                <a16:creationId xmlns:a16="http://schemas.microsoft.com/office/drawing/2014/main" id="{E7B37900-B384-4D5F-9B04-0CFBE6F0A6E7}"/>
              </a:ext>
            </a:extLst>
          </p:cNvPr>
          <p:cNvSpPr txBox="1"/>
          <p:nvPr/>
        </p:nvSpPr>
        <p:spPr>
          <a:xfrm>
            <a:off x="7371861" y="1764322"/>
            <a:ext cx="274319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Functional</a:t>
            </a:r>
          </a:p>
        </p:txBody>
      </p:sp>
      <p:sp>
        <p:nvSpPr>
          <p:cNvPr id="35" name="Tekstvak 34">
            <a:extLst>
              <a:ext uri="{FF2B5EF4-FFF2-40B4-BE49-F238E27FC236}">
                <a16:creationId xmlns:a16="http://schemas.microsoft.com/office/drawing/2014/main" id="{36CF961A-DD8D-4220-9EE0-307AF4782A3F}"/>
              </a:ext>
            </a:extLst>
          </p:cNvPr>
          <p:cNvSpPr txBox="1"/>
          <p:nvPr/>
        </p:nvSpPr>
        <p:spPr>
          <a:xfrm>
            <a:off x="4685322" y="1764322"/>
            <a:ext cx="274319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versus</a:t>
            </a:r>
          </a:p>
        </p:txBody>
      </p:sp>
    </p:spTree>
    <p:extLst>
      <p:ext uri="{BB962C8B-B14F-4D97-AF65-F5344CB8AC3E}">
        <p14:creationId xmlns:p14="http://schemas.microsoft.com/office/powerpoint/2010/main" val="3504267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ctrTitle"/>
          </p:nvPr>
        </p:nvSpPr>
        <p:spPr>
          <a:xfrm>
            <a:off x="2170982" y="2570400"/>
            <a:ext cx="7399019" cy="733517"/>
          </a:xfrm>
        </p:spPr>
        <p:txBody>
          <a:bodyPr/>
          <a:lstStyle/>
          <a:p>
            <a:r>
              <a:rPr lang="nl-NL">
                <a:latin typeface="Verdana"/>
                <a:ea typeface="Verdana"/>
                <a:cs typeface="Verdana"/>
              </a:rPr>
              <a:t>SCala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endParaRPr lang="nl-NL" sz="1600"/>
          </a:p>
        </p:txBody>
      </p:sp>
      <p:sp>
        <p:nvSpPr>
          <p:cNvPr id="8" name="Tijdelijke aanduiding voor datum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730636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latin typeface="Verdana"/>
                <a:ea typeface="Verdana"/>
                <a:cs typeface="Verdana"/>
              </a:rPr>
              <a:t>ScaLa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33</a:t>
            </a:fld>
            <a:endParaRPr lang="nl-NL"/>
          </a:p>
        </p:txBody>
      </p: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0962B6B6-B162-4B76-B268-E3CA7BE881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4000" y="2124000"/>
            <a:ext cx="9264000" cy="3877200"/>
          </a:xfrm>
        </p:spPr>
        <p:txBody>
          <a:bodyPr vert="horz" lIns="0" tIns="0" rIns="0" bIns="0" rtlCol="0" anchor="t">
            <a:normAutofit/>
          </a:bodyPr>
          <a:lstStyle/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Scalable Language: scales with the user's needs</a:t>
            </a:r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Created as an answer to </a:t>
            </a:r>
            <a:r>
              <a:rPr lang="en-US" dirty="0" err="1">
                <a:latin typeface="Verdana"/>
                <a:ea typeface="Verdana"/>
                <a:cs typeface="Verdana"/>
              </a:rPr>
              <a:t>critism</a:t>
            </a:r>
            <a:r>
              <a:rPr lang="en-US" dirty="0">
                <a:latin typeface="Verdana"/>
                <a:ea typeface="Verdana"/>
                <a:cs typeface="Verdana"/>
              </a:rPr>
              <a:t> of Java.</a:t>
            </a:r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You can program in OO and functional style. </a:t>
            </a:r>
          </a:p>
          <a:p>
            <a:pPr marL="179705" indent="-179705"/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First some warming up</a:t>
            </a:r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Then we write a game: rock paper scissors.</a:t>
            </a:r>
            <a:endParaRPr lang="en-US" dirty="0"/>
          </a:p>
          <a:p>
            <a:pPr marL="359410" lvl="1" indent="-179705"/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t 2">
                <a:extLst>
                  <a:ext uri="{FF2B5EF4-FFF2-40B4-BE49-F238E27FC236}">
                    <a16:creationId xmlns:a16="http://schemas.microsoft.com/office/drawing/2014/main" id="{FB4F5F93-FF12-4BEC-909A-B0A1B3D9E3CB}"/>
                  </a:ext>
                </a:extLst>
              </p14:cNvPr>
              <p14:cNvContentPartPr/>
              <p14:nvPr/>
            </p14:nvContentPartPr>
            <p14:xfrm>
              <a:off x="1063080" y="3189960"/>
              <a:ext cx="5198760" cy="1538640"/>
            </p14:xfrm>
          </p:contentPart>
        </mc:Choice>
        <mc:Fallback>
          <p:pic>
            <p:nvPicPr>
              <p:cNvPr id="3" name="Inkt 2">
                <a:extLst>
                  <a:ext uri="{FF2B5EF4-FFF2-40B4-BE49-F238E27FC236}">
                    <a16:creationId xmlns:a16="http://schemas.microsoft.com/office/drawing/2014/main" id="{FB4F5F93-FF12-4BEC-909A-B0A1B3D9E3C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53720" y="3180600"/>
                <a:ext cx="5217480" cy="1557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975171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Verdana"/>
                <a:ea typeface="Verdana"/>
                <a:cs typeface="Verdana"/>
              </a:rPr>
              <a:t>Warming Up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34</a:t>
            </a:fld>
            <a:endParaRPr lang="nl-NL"/>
          </a:p>
        </p:txBody>
      </p: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0962B6B6-B162-4B76-B268-E3CA7BE881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4000" y="2124000"/>
            <a:ext cx="9264000" cy="3877200"/>
          </a:xfrm>
        </p:spPr>
        <p:txBody>
          <a:bodyPr vert="horz" lIns="0" tIns="0" rIns="0" bIns="0" rtlCol="0" anchor="t">
            <a:normAutofit/>
          </a:bodyPr>
          <a:lstStyle/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Go through the exercises on BB</a:t>
            </a:r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Exercise 12 is writing a simple reactive programming library (</a:t>
            </a:r>
            <a:r>
              <a:rPr lang="en-US" dirty="0" err="1">
                <a:latin typeface="Verdana"/>
                <a:ea typeface="Verdana"/>
                <a:cs typeface="Verdana"/>
              </a:rPr>
              <a:t>RxAvans</a:t>
            </a:r>
            <a:r>
              <a:rPr lang="en-US" dirty="0">
                <a:latin typeface="Verdana"/>
                <a:ea typeface="Verdana"/>
                <a:cs typeface="Verdana"/>
              </a:rPr>
              <a:t>) in Scala. </a:t>
            </a:r>
          </a:p>
          <a:p>
            <a:pPr marL="359705" lvl="1" indent="-179705"/>
            <a:r>
              <a:rPr lang="en-US" dirty="0">
                <a:latin typeface="Verdana"/>
                <a:ea typeface="Verdana"/>
                <a:cs typeface="Verdana"/>
              </a:rPr>
              <a:t>The first implementation can be comfortably in your OO-world. </a:t>
            </a:r>
          </a:p>
          <a:p>
            <a:pPr marL="359705" lvl="1" indent="-179705"/>
            <a:r>
              <a:rPr lang="en-US" dirty="0">
                <a:latin typeface="Verdana"/>
                <a:ea typeface="Verdana"/>
                <a:cs typeface="Verdana"/>
              </a:rPr>
              <a:t>During the lectures we will refactor the code to the functional starting code of the exam.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9346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latin typeface="Verdana"/>
                <a:ea typeface="Verdana"/>
                <a:cs typeface="Verdana"/>
              </a:rPr>
              <a:t>Wrap up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35</a:t>
            </a:fld>
            <a:endParaRPr lang="nl-NL"/>
          </a:p>
        </p:txBody>
      </p: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0962B6B6-B162-4B76-B268-E3CA7BE881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4000" y="1489000"/>
            <a:ext cx="10364666" cy="5090754"/>
          </a:xfrm>
        </p:spPr>
        <p:txBody>
          <a:bodyPr vert="horz" lIns="0" tIns="0" rIns="0" bIns="0" rtlCol="0" anchor="t">
            <a:normAutofit lnSpcReduction="10000"/>
          </a:bodyPr>
          <a:lstStyle/>
          <a:p>
            <a:pPr marL="342900" indent="-342900"/>
            <a:r>
              <a:rPr lang="en-US" dirty="0">
                <a:latin typeface="Verdana"/>
                <a:ea typeface="Verdana"/>
                <a:cs typeface="Verdana"/>
              </a:rPr>
              <a:t>We've seen five programming paradigms:</a:t>
            </a:r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Imperative</a:t>
            </a:r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Structured</a:t>
            </a:r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Object Oriented</a:t>
            </a:r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Declarative</a:t>
            </a:r>
          </a:p>
          <a:p>
            <a:pPr marL="359410" lvl="1" indent="-179705"/>
            <a:r>
              <a:rPr lang="en-US" dirty="0">
                <a:latin typeface="Verdana"/>
                <a:ea typeface="Verdana"/>
                <a:cs typeface="Verdana"/>
              </a:rPr>
              <a:t>Functional</a:t>
            </a:r>
          </a:p>
          <a:p>
            <a:pPr marL="359410" lvl="1" indent="-179705"/>
            <a:endParaRPr lang="en-US" dirty="0">
              <a:latin typeface="Verdana"/>
              <a:ea typeface="Verdana"/>
              <a:cs typeface="Verdana"/>
            </a:endParaRPr>
          </a:p>
          <a:p>
            <a:pPr marL="359410" lvl="1" indent="-179705"/>
            <a:endParaRPr lang="en-US" dirty="0">
              <a:latin typeface="Verdana"/>
              <a:ea typeface="Verdana"/>
              <a:cs typeface="Verdana"/>
            </a:endParaRPr>
          </a:p>
          <a:p>
            <a:pPr marL="359410" lvl="1" indent="-179705"/>
            <a:endParaRPr lang="en-US" dirty="0">
              <a:latin typeface="Verdana"/>
              <a:ea typeface="Verdana"/>
              <a:cs typeface="Verdana"/>
            </a:endParaRPr>
          </a:p>
          <a:p>
            <a:pPr marL="359410" lvl="1" indent="-179705"/>
            <a:endParaRPr lang="en-US" dirty="0">
              <a:latin typeface="Verdana"/>
              <a:ea typeface="Verdana"/>
              <a:cs typeface="Verdana"/>
            </a:endParaRPr>
          </a:p>
          <a:p>
            <a:pPr marL="359410" lvl="1" indent="-179705"/>
            <a:endParaRPr lang="en-US" dirty="0">
              <a:latin typeface="Verdana"/>
              <a:ea typeface="Verdana"/>
              <a:cs typeface="Verdana"/>
            </a:endParaRPr>
          </a:p>
          <a:p>
            <a:pPr marL="359410" lvl="1" indent="-179705"/>
            <a:endParaRPr lang="en-US" dirty="0">
              <a:latin typeface="Verdana"/>
              <a:ea typeface="Verdana"/>
              <a:cs typeface="Verdana"/>
            </a:endParaRPr>
          </a:p>
          <a:p>
            <a:pPr marL="359410" lvl="1" indent="-179705"/>
            <a:endParaRPr lang="en-US" dirty="0">
              <a:latin typeface="Verdana"/>
              <a:ea typeface="Verdana"/>
              <a:cs typeface="Verdana"/>
            </a:endParaRPr>
          </a:p>
          <a:p>
            <a:pPr marL="359410" lvl="1" indent="-179705"/>
            <a:endParaRPr lang="en-US" dirty="0">
              <a:latin typeface="Verdana"/>
              <a:ea typeface="Verdana"/>
              <a:cs typeface="Verdana"/>
            </a:endParaRPr>
          </a:p>
          <a:p>
            <a:pPr marL="179705" indent="-179705"/>
            <a:r>
              <a:rPr lang="nl-NL" dirty="0">
                <a:latin typeface="Verdana"/>
                <a:ea typeface="Verdana"/>
                <a:cs typeface="Verdana"/>
              </a:rPr>
              <a:t>Goal 1: What is </a:t>
            </a:r>
            <a:r>
              <a:rPr lang="nl-NL" dirty="0" err="1">
                <a:latin typeface="Verdana"/>
                <a:ea typeface="Verdana"/>
                <a:cs typeface="Verdana"/>
              </a:rPr>
              <a:t>functional</a:t>
            </a:r>
            <a:r>
              <a:rPr lang="nl-NL" dirty="0">
                <a:latin typeface="Verdana"/>
                <a:ea typeface="Verdana"/>
                <a:cs typeface="Verdana"/>
              </a:rPr>
              <a:t> </a:t>
            </a:r>
            <a:r>
              <a:rPr lang="nl-NL" dirty="0" err="1">
                <a:latin typeface="Verdana"/>
                <a:ea typeface="Verdana"/>
                <a:cs typeface="Verdana"/>
              </a:rPr>
              <a:t>programming</a:t>
            </a:r>
            <a:r>
              <a:rPr lang="nl-NL" dirty="0">
                <a:latin typeface="Verdana"/>
                <a:ea typeface="Verdana"/>
                <a:cs typeface="Verdana"/>
              </a:rPr>
              <a:t> </a:t>
            </a:r>
            <a:r>
              <a:rPr lang="nl-NL" dirty="0" err="1">
                <a:latin typeface="Verdana"/>
                <a:ea typeface="Verdana"/>
                <a:cs typeface="Verdana"/>
              </a:rPr>
              <a:t>and</a:t>
            </a:r>
            <a:r>
              <a:rPr lang="nl-NL" dirty="0">
                <a:latin typeface="Verdana"/>
                <a:ea typeface="Verdana"/>
                <a:cs typeface="Verdana"/>
              </a:rPr>
              <a:t> </a:t>
            </a:r>
            <a:r>
              <a:rPr lang="nl-NL" dirty="0" err="1">
                <a:latin typeface="Verdana"/>
                <a:ea typeface="Verdana"/>
                <a:cs typeface="Verdana"/>
              </a:rPr>
              <a:t>why</a:t>
            </a:r>
            <a:r>
              <a:rPr lang="nl-NL" dirty="0">
                <a:latin typeface="Verdana"/>
                <a:ea typeface="Verdana"/>
                <a:cs typeface="Verdana"/>
              </a:rPr>
              <a:t> </a:t>
            </a:r>
            <a:r>
              <a:rPr lang="nl-NL" dirty="0" err="1">
                <a:latin typeface="Verdana"/>
                <a:ea typeface="Verdana"/>
                <a:cs typeface="Verdana"/>
              </a:rPr>
              <a:t>would</a:t>
            </a:r>
            <a:r>
              <a:rPr lang="nl-NL" dirty="0">
                <a:latin typeface="Verdana"/>
                <a:ea typeface="Verdana"/>
                <a:cs typeface="Verdana"/>
              </a:rPr>
              <a:t> </a:t>
            </a:r>
            <a:r>
              <a:rPr lang="nl-NL" dirty="0" err="1">
                <a:latin typeface="Verdana"/>
                <a:ea typeface="Verdana"/>
                <a:cs typeface="Verdana"/>
              </a:rPr>
              <a:t>you</a:t>
            </a:r>
            <a:r>
              <a:rPr lang="nl-NL" dirty="0">
                <a:latin typeface="Verdana"/>
                <a:ea typeface="Verdana"/>
                <a:cs typeface="Verdana"/>
              </a:rPr>
              <a:t> </a:t>
            </a:r>
            <a:r>
              <a:rPr lang="nl-NL" dirty="0" err="1">
                <a:latin typeface="Verdana"/>
                <a:ea typeface="Verdana"/>
                <a:cs typeface="Verdana"/>
              </a:rPr>
              <a:t>use</a:t>
            </a:r>
            <a:r>
              <a:rPr lang="nl-NL" dirty="0">
                <a:latin typeface="Verdana"/>
                <a:ea typeface="Verdana"/>
                <a:cs typeface="Verdana"/>
              </a:rPr>
              <a:t> </a:t>
            </a:r>
            <a:r>
              <a:rPr lang="nl-NL" dirty="0" err="1">
                <a:latin typeface="Verdana"/>
                <a:ea typeface="Verdana"/>
                <a:cs typeface="Verdana"/>
              </a:rPr>
              <a:t>it</a:t>
            </a:r>
            <a:r>
              <a:rPr lang="nl-NL" dirty="0">
                <a:latin typeface="Verdana"/>
                <a:ea typeface="Verdana"/>
                <a:cs typeface="Verdana"/>
              </a:rPr>
              <a:t>?</a:t>
            </a:r>
            <a:endParaRPr lang="en-US" dirty="0">
              <a:latin typeface="Verdana"/>
              <a:ea typeface="Verdana"/>
              <a:cs typeface="Verdana"/>
            </a:endParaRPr>
          </a:p>
          <a:p>
            <a:pPr marL="179705" indent="-179705"/>
            <a:endParaRPr lang="nl-NL" dirty="0">
              <a:latin typeface="Verdana"/>
              <a:ea typeface="Verdana"/>
              <a:cs typeface="Verdana"/>
            </a:endParaRPr>
          </a:p>
          <a:p>
            <a:pPr marL="179705" indent="-179705"/>
            <a:r>
              <a:rPr lang="nl-NL" dirty="0">
                <a:latin typeface="Verdana"/>
                <a:ea typeface="Verdana"/>
                <a:cs typeface="Verdana"/>
              </a:rPr>
              <a:t>Goal 2: Get </a:t>
            </a:r>
            <a:r>
              <a:rPr lang="nl-NL" dirty="0" err="1">
                <a:latin typeface="Verdana"/>
                <a:ea typeface="Verdana"/>
                <a:cs typeface="Verdana"/>
              </a:rPr>
              <a:t>familiar</a:t>
            </a:r>
            <a:r>
              <a:rPr lang="nl-NL" dirty="0">
                <a:latin typeface="Verdana"/>
                <a:ea typeface="Verdana"/>
                <a:cs typeface="Verdana"/>
              </a:rPr>
              <a:t> </a:t>
            </a:r>
            <a:r>
              <a:rPr lang="nl-NL" dirty="0" err="1">
                <a:latin typeface="Verdana"/>
                <a:ea typeface="Verdana"/>
                <a:cs typeface="Verdana"/>
              </a:rPr>
              <a:t>with</a:t>
            </a:r>
            <a:r>
              <a:rPr lang="nl-NL" dirty="0">
                <a:latin typeface="Verdana"/>
                <a:ea typeface="Verdana"/>
                <a:cs typeface="Verdana"/>
              </a:rPr>
              <a:t> Scala, a </a:t>
            </a:r>
            <a:r>
              <a:rPr lang="nl-NL" dirty="0" err="1">
                <a:latin typeface="Verdana"/>
                <a:ea typeface="Verdana"/>
                <a:cs typeface="Verdana"/>
              </a:rPr>
              <a:t>language</a:t>
            </a:r>
            <a:r>
              <a:rPr lang="nl-NL" dirty="0">
                <a:latin typeface="Verdana"/>
                <a:ea typeface="Verdana"/>
                <a:cs typeface="Verdana"/>
              </a:rPr>
              <a:t> </a:t>
            </a:r>
            <a:r>
              <a:rPr lang="nl-NL" dirty="0" err="1">
                <a:latin typeface="Verdana"/>
                <a:ea typeface="Verdana"/>
                <a:cs typeface="Verdana"/>
              </a:rPr>
              <a:t>that</a:t>
            </a:r>
            <a:r>
              <a:rPr lang="nl-NL" dirty="0">
                <a:latin typeface="Verdana"/>
                <a:ea typeface="Verdana"/>
                <a:cs typeface="Verdana"/>
              </a:rPr>
              <a:t> supports </a:t>
            </a:r>
            <a:r>
              <a:rPr lang="nl-NL" dirty="0" err="1">
                <a:latin typeface="Verdana"/>
                <a:ea typeface="Verdana"/>
                <a:cs typeface="Verdana"/>
              </a:rPr>
              <a:t>both</a:t>
            </a:r>
            <a:r>
              <a:rPr lang="nl-NL" dirty="0">
                <a:latin typeface="Verdana"/>
                <a:ea typeface="Verdana"/>
                <a:cs typeface="Verdana"/>
              </a:rPr>
              <a:t> object </a:t>
            </a:r>
            <a:r>
              <a:rPr lang="nl-NL" dirty="0" err="1">
                <a:latin typeface="Verdana"/>
                <a:ea typeface="Verdana"/>
                <a:cs typeface="Verdana"/>
              </a:rPr>
              <a:t>oriented</a:t>
            </a:r>
            <a:r>
              <a:rPr lang="nl-NL" dirty="0">
                <a:latin typeface="Verdana"/>
                <a:ea typeface="Verdana"/>
                <a:cs typeface="Verdana"/>
              </a:rPr>
              <a:t> </a:t>
            </a:r>
            <a:r>
              <a:rPr lang="nl-NL" dirty="0" err="1">
                <a:latin typeface="Verdana"/>
                <a:ea typeface="Verdana"/>
                <a:cs typeface="Verdana"/>
              </a:rPr>
              <a:t>programming</a:t>
            </a:r>
            <a:r>
              <a:rPr lang="nl-NL" dirty="0">
                <a:latin typeface="Verdana"/>
                <a:ea typeface="Verdana"/>
                <a:cs typeface="Verdana"/>
              </a:rPr>
              <a:t> </a:t>
            </a:r>
            <a:r>
              <a:rPr lang="nl-NL" dirty="0" err="1">
                <a:latin typeface="Verdana"/>
                <a:ea typeface="Verdana"/>
                <a:cs typeface="Verdana"/>
              </a:rPr>
              <a:t>and</a:t>
            </a:r>
            <a:r>
              <a:rPr lang="nl-NL" dirty="0">
                <a:latin typeface="Verdana"/>
                <a:ea typeface="Verdana"/>
                <a:cs typeface="Verdana"/>
              </a:rPr>
              <a:t> </a:t>
            </a:r>
            <a:r>
              <a:rPr lang="nl-NL" dirty="0" err="1">
                <a:latin typeface="Verdana"/>
                <a:ea typeface="Verdana"/>
                <a:cs typeface="Verdana"/>
              </a:rPr>
              <a:t>functional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programming</a:t>
            </a:r>
            <a:r>
              <a:rPr lang="nl-NL" dirty="0">
                <a:latin typeface="Verdana"/>
                <a:ea typeface="Verdana"/>
                <a:cs typeface="Verdana"/>
              </a:rPr>
              <a:t>.</a:t>
            </a:r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endParaRPr lang="en-US" dirty="0">
              <a:latin typeface="Verdana"/>
              <a:ea typeface="Verdana"/>
              <a:cs typeface="Verdana"/>
            </a:endParaRPr>
          </a:p>
          <a:p>
            <a:pPr marL="179705" indent="-179705"/>
            <a:r>
              <a:rPr lang="en-US" dirty="0">
                <a:latin typeface="Verdana"/>
                <a:ea typeface="Verdana"/>
                <a:cs typeface="Verdana"/>
              </a:rPr>
              <a:t>Keep the </a:t>
            </a:r>
            <a:r>
              <a:rPr lang="en-US" dirty="0" err="1">
                <a:latin typeface="Verdana"/>
                <a:ea typeface="Verdana"/>
                <a:cs typeface="Verdana"/>
              </a:rPr>
              <a:t>RxAvans</a:t>
            </a:r>
            <a:r>
              <a:rPr lang="en-US" dirty="0">
                <a:latin typeface="Verdana"/>
                <a:ea typeface="Verdana"/>
                <a:cs typeface="Verdana"/>
              </a:rPr>
              <a:t> code for next lecture! We'll change parts of the game to work in a functional approach in each lecture!</a:t>
            </a:r>
            <a:endParaRPr lang="en-US" dirty="0"/>
          </a:p>
          <a:p>
            <a:pPr marL="342900" indent="-342900"/>
            <a:endParaRPr lang="en-US" dirty="0"/>
          </a:p>
          <a:p>
            <a:pPr marL="342900" indent="-342900"/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  <a:p>
            <a:pPr marL="179705" indent="-179705"/>
            <a:endParaRPr lang="en-US" dirty="0"/>
          </a:p>
          <a:p>
            <a:pPr marL="179705" indent="-179705"/>
            <a:endParaRPr lang="en-US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4E0CF43E-8F02-476B-8BE2-4AC7D263A07B}"/>
              </a:ext>
            </a:extLst>
          </p:cNvPr>
          <p:cNvSpPr/>
          <p:nvPr/>
        </p:nvSpPr>
        <p:spPr>
          <a:xfrm>
            <a:off x="6518171" y="1484656"/>
            <a:ext cx="2494181" cy="26291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D52DBCE4-77EC-4858-A76A-528495C4D7F9}"/>
              </a:ext>
            </a:extLst>
          </p:cNvPr>
          <p:cNvSpPr txBox="1"/>
          <p:nvPr/>
        </p:nvSpPr>
        <p:spPr>
          <a:xfrm>
            <a:off x="6607258" y="1605117"/>
            <a:ext cx="2182076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b="1" err="1">
                <a:solidFill>
                  <a:schemeClr val="bg1"/>
                </a:solidFill>
              </a:rPr>
              <a:t>Imperative</a:t>
            </a:r>
            <a:endParaRPr lang="nl-NL" b="1">
              <a:solidFill>
                <a:schemeClr val="bg1"/>
              </a:solidFill>
            </a:endParaRPr>
          </a:p>
          <a:p>
            <a:endParaRPr lang="nl-NL" dirty="0">
              <a:solidFill>
                <a:schemeClr val="bg1"/>
              </a:solidFill>
              <a:ea typeface="Verdana"/>
              <a:cs typeface="Verdana"/>
            </a:endParaRPr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6C5495D1-31B2-4614-9517-BBCDC8B4F814}"/>
              </a:ext>
            </a:extLst>
          </p:cNvPr>
          <p:cNvSpPr/>
          <p:nvPr/>
        </p:nvSpPr>
        <p:spPr>
          <a:xfrm>
            <a:off x="9343091" y="1488681"/>
            <a:ext cx="2485216" cy="26342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3C85BCDE-1B4F-46BA-A367-879488EC1884}"/>
              </a:ext>
            </a:extLst>
          </p:cNvPr>
          <p:cNvSpPr txBox="1"/>
          <p:nvPr/>
        </p:nvSpPr>
        <p:spPr>
          <a:xfrm>
            <a:off x="9505016" y="1605117"/>
            <a:ext cx="1684866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b="1" err="1">
                <a:solidFill>
                  <a:schemeClr val="bg1"/>
                </a:solidFill>
              </a:rPr>
              <a:t>Declarative</a:t>
            </a:r>
            <a:endParaRPr lang="nl-NL" dirty="0" err="1">
              <a:solidFill>
                <a:schemeClr val="bg1"/>
              </a:solidFill>
              <a:ea typeface="Verdana"/>
              <a:cs typeface="Verdana"/>
            </a:endParaRPr>
          </a:p>
          <a:p>
            <a:endParaRPr lang="nl-NL" dirty="0">
              <a:solidFill>
                <a:schemeClr val="bg1"/>
              </a:solidFill>
              <a:ea typeface="Verdana"/>
              <a:cs typeface="Verdana"/>
            </a:endParaRPr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5974FA82-C582-4FC0-8618-C912CBC83C43}"/>
              </a:ext>
            </a:extLst>
          </p:cNvPr>
          <p:cNvSpPr/>
          <p:nvPr/>
        </p:nvSpPr>
        <p:spPr>
          <a:xfrm>
            <a:off x="6638011" y="2080454"/>
            <a:ext cx="2160328" cy="1870471"/>
          </a:xfrm>
          <a:prstGeom prst="rect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8" name="Tekstvak 17">
            <a:extLst>
              <a:ext uri="{FF2B5EF4-FFF2-40B4-BE49-F238E27FC236}">
                <a16:creationId xmlns:a16="http://schemas.microsoft.com/office/drawing/2014/main" id="{033D1247-DAD0-40E8-9BA4-06846B7B5F2D}"/>
              </a:ext>
            </a:extLst>
          </p:cNvPr>
          <p:cNvSpPr txBox="1"/>
          <p:nvPr/>
        </p:nvSpPr>
        <p:spPr>
          <a:xfrm>
            <a:off x="6755673" y="2157773"/>
            <a:ext cx="1571978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b="1" dirty="0" err="1">
                <a:solidFill>
                  <a:schemeClr val="bg1"/>
                </a:solidFill>
              </a:rPr>
              <a:t>Structured</a:t>
            </a:r>
            <a:endParaRPr lang="nl-NL" dirty="0">
              <a:solidFill>
                <a:srgbClr val="000000"/>
              </a:solidFill>
              <a:ea typeface="Verdana"/>
              <a:cs typeface="Verdana"/>
            </a:endParaRPr>
          </a:p>
          <a:p>
            <a:endParaRPr lang="nl-NL" dirty="0">
              <a:solidFill>
                <a:schemeClr val="bg1"/>
              </a:solidFill>
              <a:ea typeface="Verdana"/>
              <a:cs typeface="Verdana"/>
            </a:endParaRPr>
          </a:p>
        </p:txBody>
      </p:sp>
      <p:sp>
        <p:nvSpPr>
          <p:cNvPr id="20" name="Rechthoek 19">
            <a:extLst>
              <a:ext uri="{FF2B5EF4-FFF2-40B4-BE49-F238E27FC236}">
                <a16:creationId xmlns:a16="http://schemas.microsoft.com/office/drawing/2014/main" id="{8C698483-2C06-4975-9296-FACDAD49CC66}"/>
              </a:ext>
            </a:extLst>
          </p:cNvPr>
          <p:cNvSpPr/>
          <p:nvPr/>
        </p:nvSpPr>
        <p:spPr>
          <a:xfrm>
            <a:off x="6839656" y="2788603"/>
            <a:ext cx="1753596" cy="96337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2" name="Tekstvak 21">
            <a:extLst>
              <a:ext uri="{FF2B5EF4-FFF2-40B4-BE49-F238E27FC236}">
                <a16:creationId xmlns:a16="http://schemas.microsoft.com/office/drawing/2014/main" id="{FB6571D2-223B-479C-8379-0BFCF7424FD0}"/>
              </a:ext>
            </a:extLst>
          </p:cNvPr>
          <p:cNvSpPr txBox="1"/>
          <p:nvPr/>
        </p:nvSpPr>
        <p:spPr>
          <a:xfrm>
            <a:off x="6930983" y="2911306"/>
            <a:ext cx="1557867" cy="92333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b="1">
                <a:solidFill>
                  <a:schemeClr val="bg1"/>
                </a:solidFill>
              </a:rPr>
              <a:t>Object Oriented</a:t>
            </a:r>
          </a:p>
          <a:p>
            <a:endParaRPr lang="nl-NL" b="1" u="sng" dirty="0">
              <a:solidFill>
                <a:schemeClr val="accent1"/>
              </a:solidFill>
              <a:ea typeface="Verdana"/>
              <a:cs typeface="Verdana"/>
            </a:endParaRPr>
          </a:p>
        </p:txBody>
      </p:sp>
      <p:sp>
        <p:nvSpPr>
          <p:cNvPr id="24" name="Rechthoek 23">
            <a:extLst>
              <a:ext uri="{FF2B5EF4-FFF2-40B4-BE49-F238E27FC236}">
                <a16:creationId xmlns:a16="http://schemas.microsoft.com/office/drawing/2014/main" id="{88DA6F00-D465-40C9-BE10-9507CC6D14BB}"/>
              </a:ext>
            </a:extLst>
          </p:cNvPr>
          <p:cNvSpPr/>
          <p:nvPr/>
        </p:nvSpPr>
        <p:spPr>
          <a:xfrm>
            <a:off x="9490780" y="2306232"/>
            <a:ext cx="2160328" cy="671026"/>
          </a:xfrm>
          <a:prstGeom prst="rect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1D17850E-2F8E-489F-A0E9-4A1E10F6E07A}"/>
              </a:ext>
            </a:extLst>
          </p:cNvPr>
          <p:cNvSpPr txBox="1"/>
          <p:nvPr/>
        </p:nvSpPr>
        <p:spPr>
          <a:xfrm>
            <a:off x="9608442" y="2383551"/>
            <a:ext cx="1960781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b="1">
                <a:solidFill>
                  <a:schemeClr val="bg1"/>
                </a:solidFill>
              </a:rPr>
              <a:t>Functional</a:t>
            </a:r>
            <a:endParaRPr lang="nl-NL">
              <a:solidFill>
                <a:srgbClr val="000000"/>
              </a:solidFill>
              <a:ea typeface="Verdana"/>
              <a:cs typeface="Verdana"/>
            </a:endParaRPr>
          </a:p>
          <a:p>
            <a:endParaRPr lang="nl-NL" b="1" u="sng" dirty="0">
              <a:solidFill>
                <a:schemeClr val="accent1"/>
              </a:solidFill>
              <a:ea typeface="Verdana"/>
              <a:cs typeface="Verdana"/>
            </a:endParaRPr>
          </a:p>
        </p:txBody>
      </p:sp>
      <p:sp>
        <p:nvSpPr>
          <p:cNvPr id="28" name="Rechthoek 27">
            <a:extLst>
              <a:ext uri="{FF2B5EF4-FFF2-40B4-BE49-F238E27FC236}">
                <a16:creationId xmlns:a16="http://schemas.microsoft.com/office/drawing/2014/main" id="{54297DBC-2C51-477F-A955-3AE1CC97E146}"/>
              </a:ext>
            </a:extLst>
          </p:cNvPr>
          <p:cNvSpPr/>
          <p:nvPr/>
        </p:nvSpPr>
        <p:spPr>
          <a:xfrm>
            <a:off x="9504891" y="3279898"/>
            <a:ext cx="2160328" cy="671026"/>
          </a:xfrm>
          <a:prstGeom prst="rect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3C2CB703-9260-47E8-8CB2-04DC1AC219EB}"/>
              </a:ext>
            </a:extLst>
          </p:cNvPr>
          <p:cNvSpPr txBox="1"/>
          <p:nvPr/>
        </p:nvSpPr>
        <p:spPr>
          <a:xfrm>
            <a:off x="9622553" y="3328995"/>
            <a:ext cx="1960781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b="1">
                <a:solidFill>
                  <a:schemeClr val="bg1"/>
                </a:solidFill>
              </a:rPr>
              <a:t>Logic</a:t>
            </a:r>
            <a:endParaRPr lang="nl-NL">
              <a:solidFill>
                <a:srgbClr val="000000"/>
              </a:solidFill>
              <a:ea typeface="Verdana"/>
              <a:cs typeface="Verdana"/>
            </a:endParaRPr>
          </a:p>
          <a:p>
            <a:endParaRPr lang="nl-NL" dirty="0">
              <a:solidFill>
                <a:schemeClr val="bg1"/>
              </a:solidFill>
              <a:ea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329200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BA3C8F-9693-48B8-B819-AED4060CA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>
                <a:latin typeface="Verdana"/>
                <a:ea typeface="Verdana"/>
                <a:cs typeface="Verdana"/>
              </a:rPr>
              <a:t>What</a:t>
            </a:r>
            <a:r>
              <a:rPr lang="nl-NL" dirty="0">
                <a:latin typeface="Verdana"/>
                <a:ea typeface="Verdana"/>
                <a:cs typeface="Verdana"/>
              </a:rPr>
              <a:t> is a </a:t>
            </a:r>
            <a:r>
              <a:rPr lang="nl-NL" dirty="0" err="1">
                <a:latin typeface="Verdana"/>
                <a:ea typeface="Verdana"/>
                <a:cs typeface="Verdana"/>
              </a:rPr>
              <a:t>paradigm</a:t>
            </a:r>
            <a:r>
              <a:rPr lang="nl-NL" dirty="0">
                <a:latin typeface="Verdana"/>
                <a:ea typeface="Verdana"/>
                <a:cs typeface="Verdana"/>
              </a:rPr>
              <a:t>?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486A3C6-E0C9-4D1F-99C0-3732FFBD5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179705" indent="-179705"/>
            <a:r>
              <a:rPr lang="nl-NL" dirty="0">
                <a:latin typeface="Verdana"/>
                <a:ea typeface="Verdana"/>
                <a:cs typeface="Verdana"/>
              </a:rPr>
              <a:t>Comprehensive </a:t>
            </a:r>
            <a:r>
              <a:rPr lang="nl-NL" dirty="0" err="1">
                <a:latin typeface="Verdana"/>
                <a:ea typeface="Verdana"/>
                <a:cs typeface="Verdana"/>
              </a:rPr>
              <a:t>pattern</a:t>
            </a:r>
            <a:r>
              <a:rPr lang="nl-NL" dirty="0">
                <a:latin typeface="Verdana"/>
                <a:ea typeface="Verdana"/>
                <a:cs typeface="Verdana"/>
              </a:rPr>
              <a:t> of thinking</a:t>
            </a:r>
            <a:endParaRPr lang="en-US" dirty="0"/>
          </a:p>
          <a:p>
            <a:pPr marL="179705" indent="-179705"/>
            <a:endParaRPr lang="nl-NL" dirty="0"/>
          </a:p>
          <a:p>
            <a:pPr marL="179705" indent="-179705"/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5B93A57-CF1E-4F9A-ABB2-1C575E403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6AC18FF3-D72D-4D7B-A515-066D46D07C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4</a:t>
            </a:fld>
            <a:endParaRPr lang="nl-NL"/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2D211834-F954-476B-A311-E83C2760F6CA}"/>
              </a:ext>
            </a:extLst>
          </p:cNvPr>
          <p:cNvSpPr txBox="1">
            <a:spLocks/>
          </p:cNvSpPr>
          <p:nvPr/>
        </p:nvSpPr>
        <p:spPr>
          <a:xfrm>
            <a:off x="1471257" y="2760210"/>
            <a:ext cx="9264000" cy="38772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C7002B"/>
              </a:buClr>
              <a:buFont typeface="Verdana" panose="020B0604030504040204" pitchFamily="34" charset="0"/>
              <a:buChar char="•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36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C7002B"/>
              </a:buClr>
              <a:buFont typeface="Verdana" panose="020B0604030504040204" pitchFamily="34" charset="0"/>
              <a:buChar char="–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54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C7002B"/>
              </a:buClr>
              <a:buFont typeface="Verdana" panose="020B0604030504040204" pitchFamily="34" charset="0"/>
              <a:buChar char="–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72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C7002B"/>
              </a:buClr>
              <a:buFont typeface="Verdana" panose="020B0604030504040204" pitchFamily="34" charset="0"/>
              <a:buChar char="–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90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C7002B"/>
              </a:buClr>
              <a:buFont typeface="Verdana" panose="020B0604030504040204" pitchFamily="34" charset="0"/>
              <a:buChar char="–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9705" indent="-179705"/>
            <a:r>
              <a:rPr lang="nl-NL" dirty="0" err="1">
                <a:latin typeface="Verdana"/>
                <a:ea typeface="Verdana"/>
                <a:cs typeface="Verdana"/>
              </a:rPr>
              <a:t>What</a:t>
            </a:r>
            <a:r>
              <a:rPr lang="nl-NL" dirty="0">
                <a:latin typeface="Verdana"/>
                <a:ea typeface="Verdana"/>
                <a:cs typeface="Verdana"/>
              </a:rPr>
              <a:t> basic </a:t>
            </a:r>
            <a:r>
              <a:rPr lang="nl-NL" dirty="0" err="1">
                <a:latin typeface="Verdana"/>
                <a:ea typeface="Verdana"/>
                <a:cs typeface="Verdana"/>
              </a:rPr>
              <a:t>rules</a:t>
            </a:r>
            <a:r>
              <a:rPr lang="nl-NL" dirty="0">
                <a:latin typeface="Verdana"/>
                <a:ea typeface="Verdana"/>
                <a:cs typeface="Verdana"/>
              </a:rPr>
              <a:t> of </a:t>
            </a:r>
            <a:r>
              <a:rPr lang="nl-NL" dirty="0" err="1">
                <a:latin typeface="Verdana"/>
                <a:ea typeface="Verdana"/>
                <a:cs typeface="Verdana"/>
              </a:rPr>
              <a:t>programming</a:t>
            </a:r>
            <a:r>
              <a:rPr lang="nl-NL" dirty="0">
                <a:latin typeface="Verdana"/>
                <a:ea typeface="Verdana"/>
                <a:cs typeface="Verdana"/>
              </a:rPr>
              <a:t> do </a:t>
            </a:r>
            <a:r>
              <a:rPr lang="nl-NL" dirty="0" err="1">
                <a:latin typeface="Verdana"/>
                <a:ea typeface="Verdana"/>
                <a:cs typeface="Verdana"/>
              </a:rPr>
              <a:t>you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know</a:t>
            </a:r>
            <a:r>
              <a:rPr lang="nl-NL" dirty="0">
                <a:latin typeface="Verdana"/>
                <a:ea typeface="Verdana"/>
                <a:cs typeface="Verdana"/>
              </a:rPr>
              <a:t>?</a:t>
            </a:r>
            <a:endParaRPr lang="en-US" dirty="0"/>
          </a:p>
          <a:p>
            <a:pPr marL="359410" lvl="1" indent="-179705"/>
            <a:r>
              <a:rPr lang="nl-NL" dirty="0" err="1">
                <a:latin typeface="Verdana"/>
                <a:ea typeface="Verdana"/>
                <a:cs typeface="Verdana"/>
              </a:rPr>
              <a:t>Sequence</a:t>
            </a:r>
            <a:r>
              <a:rPr lang="nl-NL" dirty="0">
                <a:latin typeface="Verdana"/>
                <a:ea typeface="Verdana"/>
                <a:cs typeface="Verdana"/>
              </a:rPr>
              <a:t> of </a:t>
            </a:r>
            <a:r>
              <a:rPr lang="nl-NL" dirty="0" err="1">
                <a:latin typeface="Verdana"/>
                <a:ea typeface="Verdana"/>
                <a:cs typeface="Verdana"/>
              </a:rPr>
              <a:t>execution</a:t>
            </a:r>
            <a:r>
              <a:rPr lang="nl-NL" dirty="0">
                <a:latin typeface="Verdana"/>
                <a:ea typeface="Verdana"/>
                <a:cs typeface="Verdana"/>
              </a:rPr>
              <a:t> of code?</a:t>
            </a:r>
          </a:p>
          <a:p>
            <a:pPr marL="359410" lvl="1" indent="-179705"/>
            <a:r>
              <a:rPr lang="nl-NL" dirty="0" err="1">
                <a:latin typeface="Verdana"/>
                <a:ea typeface="Verdana"/>
                <a:cs typeface="Verdana"/>
              </a:rPr>
              <a:t>Predictability</a:t>
            </a:r>
            <a:r>
              <a:rPr lang="nl-NL" dirty="0">
                <a:latin typeface="Verdana"/>
                <a:ea typeface="Verdana"/>
                <a:cs typeface="Verdana"/>
              </a:rPr>
              <a:t>?</a:t>
            </a:r>
          </a:p>
          <a:p>
            <a:pPr marL="359410" lvl="1" indent="-179705"/>
            <a:r>
              <a:rPr lang="nl-NL" dirty="0">
                <a:latin typeface="Verdana"/>
                <a:ea typeface="Verdana"/>
                <a:cs typeface="Verdana"/>
              </a:rPr>
              <a:t>How do </a:t>
            </a:r>
            <a:r>
              <a:rPr lang="nl-NL" dirty="0" err="1">
                <a:latin typeface="Verdana"/>
                <a:ea typeface="Verdana"/>
                <a:cs typeface="Verdana"/>
              </a:rPr>
              <a:t>objects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behave</a:t>
            </a:r>
            <a:r>
              <a:rPr lang="nl-NL" dirty="0">
                <a:latin typeface="Verdana"/>
                <a:ea typeface="Verdana"/>
                <a:cs typeface="Verdana"/>
              </a:rPr>
              <a:t>?</a:t>
            </a:r>
          </a:p>
          <a:p>
            <a:pPr marL="359410" lvl="1" indent="-179705"/>
            <a:r>
              <a:rPr lang="nl-NL" dirty="0">
                <a:latin typeface="Verdana"/>
                <a:ea typeface="Verdana"/>
                <a:cs typeface="Verdana"/>
              </a:rPr>
              <a:t>How do </a:t>
            </a:r>
            <a:r>
              <a:rPr lang="nl-NL" dirty="0" err="1">
                <a:latin typeface="Verdana"/>
                <a:ea typeface="Verdana"/>
                <a:cs typeface="Verdana"/>
              </a:rPr>
              <a:t>functions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behave</a:t>
            </a:r>
            <a:r>
              <a:rPr lang="nl-NL" dirty="0">
                <a:latin typeface="Verdana"/>
                <a:ea typeface="Verdana"/>
                <a:cs typeface="Verdana"/>
              </a:rPr>
              <a:t>?</a:t>
            </a:r>
          </a:p>
          <a:p>
            <a:pPr marL="359410" lvl="1" indent="-179705"/>
            <a:endParaRPr lang="nl-NL" dirty="0"/>
          </a:p>
          <a:p>
            <a:pPr marL="359410" lvl="1" indent="-179705"/>
            <a:endParaRPr lang="nl-NL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t 5">
                <a:extLst>
                  <a:ext uri="{FF2B5EF4-FFF2-40B4-BE49-F238E27FC236}">
                    <a16:creationId xmlns:a16="http://schemas.microsoft.com/office/drawing/2014/main" id="{D73BADDE-E896-4C4A-9135-6B1AAD2FE506}"/>
                  </a:ext>
                </a:extLst>
              </p14:cNvPr>
              <p14:cNvContentPartPr/>
              <p14:nvPr/>
            </p14:nvContentPartPr>
            <p14:xfrm>
              <a:off x="5064480" y="3083400"/>
              <a:ext cx="646200" cy="119880"/>
            </p14:xfrm>
          </p:contentPart>
        </mc:Choice>
        <mc:Fallback>
          <p:pic>
            <p:nvPicPr>
              <p:cNvPr id="6" name="Inkt 5">
                <a:extLst>
                  <a:ext uri="{FF2B5EF4-FFF2-40B4-BE49-F238E27FC236}">
                    <a16:creationId xmlns:a16="http://schemas.microsoft.com/office/drawing/2014/main" id="{D73BADDE-E896-4C4A-9135-6B1AAD2FE50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055120" y="3074040"/>
                <a:ext cx="664920" cy="13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4167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>
                <a:latin typeface="Verdana"/>
                <a:ea typeface="Verdana"/>
                <a:cs typeface="Verdana"/>
              </a:rPr>
              <a:t>Let's</a:t>
            </a:r>
            <a:r>
              <a:rPr lang="nl-NL" dirty="0">
                <a:latin typeface="Verdana"/>
                <a:ea typeface="Verdana"/>
                <a:cs typeface="Verdana"/>
              </a:rPr>
              <a:t> take a trip </a:t>
            </a:r>
            <a:r>
              <a:rPr lang="nl-NL" dirty="0" err="1">
                <a:latin typeface="Verdana"/>
                <a:ea typeface="Verdana"/>
                <a:cs typeface="Verdana"/>
              </a:rPr>
              <a:t>through</a:t>
            </a:r>
            <a:r>
              <a:rPr lang="nl-NL" dirty="0">
                <a:latin typeface="Verdana"/>
                <a:ea typeface="Verdana"/>
                <a:cs typeface="Verdana"/>
              </a:rPr>
              <a:t> time</a:t>
            </a:r>
            <a:endParaRPr lang="nl-NL" dirty="0"/>
          </a:p>
        </p:txBody>
      </p:sp>
      <p:pic>
        <p:nvPicPr>
          <p:cNvPr id="6" name="Afbeelding 6">
            <a:extLst>
              <a:ext uri="{FF2B5EF4-FFF2-40B4-BE49-F238E27FC236}">
                <a16:creationId xmlns:a16="http://schemas.microsoft.com/office/drawing/2014/main" id="{A0F32FFC-74B0-4970-BA13-21CECE575B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76596" y="1844515"/>
            <a:ext cx="3877200" cy="3877200"/>
          </a:xfrm>
          <a:prstGeom prst="rect">
            <a:avLst/>
          </a:prstGeom>
        </p:spPr>
      </p:pic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5</a:t>
            </a:fld>
            <a:endParaRPr lang="nl-NL"/>
          </a:p>
        </p:txBody>
      </p:sp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903F2D61-B602-4D60-8DF9-D3B55F7806A5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kstvak 6">
            <a:extLst>
              <a:ext uri="{FF2B5EF4-FFF2-40B4-BE49-F238E27FC236}">
                <a16:creationId xmlns:a16="http://schemas.microsoft.com/office/drawing/2014/main" id="{29A446B1-9D7F-43D1-83CC-78E94B386DF1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</p:spTree>
    <p:extLst>
      <p:ext uri="{BB962C8B-B14F-4D97-AF65-F5344CB8AC3E}">
        <p14:creationId xmlns:p14="http://schemas.microsoft.com/office/powerpoint/2010/main" val="3684447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>
                <a:latin typeface="Verdana"/>
                <a:ea typeface="Verdana"/>
                <a:cs typeface="Verdana"/>
              </a:rPr>
              <a:t>Let's</a:t>
            </a:r>
            <a:r>
              <a:rPr lang="nl-NL" dirty="0">
                <a:latin typeface="Verdana"/>
                <a:ea typeface="Verdana"/>
                <a:cs typeface="Verdana"/>
              </a:rPr>
              <a:t> take a trip </a:t>
            </a:r>
            <a:r>
              <a:rPr lang="nl-NL" dirty="0" err="1">
                <a:latin typeface="Verdana"/>
                <a:ea typeface="Verdana"/>
                <a:cs typeface="Verdana"/>
              </a:rPr>
              <a:t>through</a:t>
            </a:r>
            <a:r>
              <a:rPr lang="nl-NL" dirty="0">
                <a:latin typeface="Verdana"/>
                <a:ea typeface="Verdana"/>
                <a:cs typeface="Verdana"/>
              </a:rPr>
              <a:t> time</a:t>
            </a:r>
            <a:endParaRPr lang="nl-NL" dirty="0"/>
          </a:p>
        </p:txBody>
      </p:sp>
      <p:pic>
        <p:nvPicPr>
          <p:cNvPr id="6" name="Afbeelding 6">
            <a:extLst>
              <a:ext uri="{FF2B5EF4-FFF2-40B4-BE49-F238E27FC236}">
                <a16:creationId xmlns:a16="http://schemas.microsoft.com/office/drawing/2014/main" id="{A0F32FFC-74B0-4970-BA13-21CECE575B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76596" y="1844515"/>
            <a:ext cx="3877200" cy="3877200"/>
          </a:xfrm>
          <a:prstGeom prst="rect">
            <a:avLst/>
          </a:prstGeom>
        </p:spPr>
      </p:pic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6</a:t>
            </a:fld>
            <a:endParaRPr lang="nl-NL"/>
          </a:p>
        </p:txBody>
      </p: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2483ED66-E5EE-456C-B82C-31141316601C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kstvak 11">
            <a:extLst>
              <a:ext uri="{FF2B5EF4-FFF2-40B4-BE49-F238E27FC236}">
                <a16:creationId xmlns:a16="http://schemas.microsoft.com/office/drawing/2014/main" id="{0FE84FCA-A8F2-4530-9148-51C178C1F104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B3940F58-F66A-4A2D-87F0-659A95A0688C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22" name="Pijl: rechts 21">
            <a:extLst>
              <a:ext uri="{FF2B5EF4-FFF2-40B4-BE49-F238E27FC236}">
                <a16:creationId xmlns:a16="http://schemas.microsoft.com/office/drawing/2014/main" id="{D09D3BEA-2B82-4890-B8CA-2AB81DD33E55}"/>
              </a:ext>
            </a:extLst>
          </p:cNvPr>
          <p:cNvSpPr/>
          <p:nvPr/>
        </p:nvSpPr>
        <p:spPr>
          <a:xfrm>
            <a:off x="9737057" y="160781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D02FD25F-3CA9-4010-B499-EF594288C013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75468636-553F-4DAC-B61A-D11C19D1529D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C8C914FF-3F42-44E3-A891-C9EE3DBBFF85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9CC67D34-5177-454C-A757-962ABC520026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CFE5F431-4DF2-4E6D-9DDB-662E3435A804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323344B3-898F-4E9D-A3CF-AD06C2F44926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1C892A82-B112-4F43-945A-FA432EB33C83}"/>
              </a:ext>
            </a:extLst>
          </p:cNvPr>
          <p:cNvSpPr/>
          <p:nvPr/>
        </p:nvSpPr>
        <p:spPr>
          <a:xfrm>
            <a:off x="1656272" y="5171536"/>
            <a:ext cx="2912852" cy="569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28460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Verdana"/>
                <a:ea typeface="Verdana"/>
                <a:cs typeface="Verdana"/>
              </a:rPr>
              <a:t>Jacquard loom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7</a:t>
            </a:fld>
            <a:endParaRPr lang="nl-NL"/>
          </a:p>
        </p:txBody>
      </p:sp>
      <p:pic>
        <p:nvPicPr>
          <p:cNvPr id="18" name="Afbeelding 12" descr="Afbeelding met vloer, binnen, tafel, stoel&#10;&#10;Beschrijving is gegenereerd met zeer hoge betrouwbaarheid">
            <a:extLst>
              <a:ext uri="{FF2B5EF4-FFF2-40B4-BE49-F238E27FC236}">
                <a16:creationId xmlns:a16="http://schemas.microsoft.com/office/drawing/2014/main" id="{432865DC-6785-4BDF-BF0D-C2FF78E26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2050" y="1785333"/>
            <a:ext cx="2907900" cy="3877200"/>
          </a:xfrm>
          <a:prstGeom prst="rect">
            <a:avLst/>
          </a:prstGeom>
        </p:spPr>
      </p:pic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76776D7A-EBD1-4D5B-B729-99183DE95AE9}"/>
              </a:ext>
            </a:extLst>
          </p:cNvPr>
          <p:cNvSpPr txBox="1">
            <a:spLocks/>
          </p:cNvSpPr>
          <p:nvPr/>
        </p:nvSpPr>
        <p:spPr>
          <a:xfrm>
            <a:off x="1464000" y="2124000"/>
            <a:ext cx="4196096" cy="3840915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C7002B"/>
              </a:buClr>
              <a:buFont typeface="Verdana" panose="020B0604030504040204" pitchFamily="34" charset="0"/>
              <a:buChar char="•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36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C7002B"/>
              </a:buClr>
              <a:buFont typeface="Verdana" panose="020B0604030504040204" pitchFamily="34" charset="0"/>
              <a:buChar char="–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54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C7002B"/>
              </a:buClr>
              <a:buFont typeface="Verdana" panose="020B0604030504040204" pitchFamily="34" charset="0"/>
              <a:buChar char="–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72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C7002B"/>
              </a:buClr>
              <a:buFont typeface="Verdana" panose="020B0604030504040204" pitchFamily="34" charset="0"/>
              <a:buChar char="–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90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C7002B"/>
              </a:buClr>
              <a:buFont typeface="Verdana" panose="020B0604030504040204" pitchFamily="34" charset="0"/>
              <a:buChar char="–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9705" indent="-179705"/>
            <a:r>
              <a:rPr lang="nl-NL" dirty="0" err="1">
                <a:latin typeface="Verdana"/>
                <a:ea typeface="Verdana"/>
                <a:cs typeface="Verdana"/>
              </a:rPr>
              <a:t>Early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programmable</a:t>
            </a:r>
            <a:r>
              <a:rPr lang="nl-NL" dirty="0">
                <a:latin typeface="Verdana"/>
                <a:ea typeface="Verdana"/>
                <a:cs typeface="Verdana"/>
              </a:rPr>
              <a:t> machine.</a:t>
            </a:r>
            <a:endParaRPr lang="nl-NL" dirty="0"/>
          </a:p>
          <a:p>
            <a:pPr marL="179705" indent="-179705"/>
            <a:endParaRPr lang="nl-NL" dirty="0"/>
          </a:p>
          <a:p>
            <a:pPr marL="179705" indent="-179705"/>
            <a:r>
              <a:rPr lang="nl-NL" dirty="0" err="1">
                <a:latin typeface="Verdana"/>
                <a:ea typeface="Verdana"/>
                <a:cs typeface="Verdana"/>
              </a:rPr>
              <a:t>Patterns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for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weaving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can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be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programmed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by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punching</a:t>
            </a:r>
            <a:r>
              <a:rPr lang="nl-NL" dirty="0">
                <a:latin typeface="Verdana"/>
                <a:ea typeface="Verdana"/>
                <a:cs typeface="Verdana"/>
              </a:rPr>
              <a:t> holes in paper.</a:t>
            </a:r>
            <a:endParaRPr lang="nl-NL" dirty="0"/>
          </a:p>
          <a:p>
            <a:pPr marL="179705" indent="-179705"/>
            <a:endParaRPr lang="nl-NL" dirty="0"/>
          </a:p>
          <a:p>
            <a:pPr marL="179705" indent="-179705"/>
            <a:r>
              <a:rPr lang="nl-NL" dirty="0">
                <a:latin typeface="Verdana"/>
                <a:ea typeface="Verdana"/>
                <a:cs typeface="Verdana"/>
              </a:rPr>
              <a:t>First computer?</a:t>
            </a:r>
            <a:endParaRPr lang="nl-NL" dirty="0">
              <a:cs typeface="Verdana"/>
            </a:endParaRPr>
          </a:p>
          <a:p>
            <a:pPr marL="179705" indent="-179705"/>
            <a:endParaRPr lang="nl-NL" dirty="0"/>
          </a:p>
          <a:p>
            <a:pPr marL="179705" indent="-179705"/>
            <a:r>
              <a:rPr lang="nl-NL" dirty="0">
                <a:latin typeface="Verdana"/>
                <a:ea typeface="Verdana"/>
                <a:cs typeface="Verdana"/>
              </a:rPr>
              <a:t>First </a:t>
            </a:r>
            <a:r>
              <a:rPr lang="nl-NL" dirty="0" err="1">
                <a:latin typeface="Verdana"/>
                <a:ea typeface="Verdana"/>
                <a:cs typeface="Verdana"/>
              </a:rPr>
              <a:t>programming</a:t>
            </a:r>
            <a:r>
              <a:rPr lang="nl-NL" dirty="0">
                <a:latin typeface="Verdana"/>
                <a:ea typeface="Verdana"/>
                <a:cs typeface="Verdana"/>
              </a:rPr>
              <a:t> </a:t>
            </a:r>
            <a:r>
              <a:rPr lang="nl-NL" dirty="0" err="1">
                <a:latin typeface="Verdana"/>
                <a:ea typeface="Verdana"/>
                <a:cs typeface="Verdana"/>
              </a:rPr>
              <a:t>language</a:t>
            </a:r>
            <a:r>
              <a:rPr lang="nl-NL" dirty="0">
                <a:latin typeface="Verdana"/>
                <a:ea typeface="Verdana"/>
                <a:cs typeface="Verdana"/>
              </a:rPr>
              <a:t>?</a:t>
            </a:r>
            <a:endParaRPr lang="nl-NL" dirty="0">
              <a:cs typeface="Verdana"/>
            </a:endParaRPr>
          </a:p>
          <a:p>
            <a:pPr marL="179705" indent="-179705"/>
            <a:endParaRPr lang="nl-NL" dirty="0"/>
          </a:p>
          <a:p>
            <a:pPr marL="0" indent="0">
              <a:buNone/>
            </a:pPr>
            <a:endParaRPr lang="nl-NL" dirty="0">
              <a:cs typeface="Verdana"/>
            </a:endParaRPr>
          </a:p>
        </p:txBody>
      </p:sp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id="{1391BFBC-180A-48F8-A5E6-A1AA872E886B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kstvak 8">
            <a:extLst>
              <a:ext uri="{FF2B5EF4-FFF2-40B4-BE49-F238E27FC236}">
                <a16:creationId xmlns:a16="http://schemas.microsoft.com/office/drawing/2014/main" id="{E7586E1C-7391-4BAD-945E-EB7BD1BC773A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F3D1367D-572A-43CA-9EAE-B06C3CDCBF72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23" name="Pijl: rechts 22">
            <a:extLst>
              <a:ext uri="{FF2B5EF4-FFF2-40B4-BE49-F238E27FC236}">
                <a16:creationId xmlns:a16="http://schemas.microsoft.com/office/drawing/2014/main" id="{DDA7566A-5AA4-41A2-BDEC-31089C52A178}"/>
              </a:ext>
            </a:extLst>
          </p:cNvPr>
          <p:cNvSpPr/>
          <p:nvPr/>
        </p:nvSpPr>
        <p:spPr>
          <a:xfrm>
            <a:off x="9737057" y="160781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5" name="Tekstvak 24">
            <a:extLst>
              <a:ext uri="{FF2B5EF4-FFF2-40B4-BE49-F238E27FC236}">
                <a16:creationId xmlns:a16="http://schemas.microsoft.com/office/drawing/2014/main" id="{F58F454D-216F-41AD-975C-46BDA3184440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23C70B2A-56D2-49DA-9105-1BB5356F97DE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29" name="Tekstvak 28">
            <a:extLst>
              <a:ext uri="{FF2B5EF4-FFF2-40B4-BE49-F238E27FC236}">
                <a16:creationId xmlns:a16="http://schemas.microsoft.com/office/drawing/2014/main" id="{438F5F6F-4ACB-4A05-9C65-50509665125C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31" name="Tekstvak 30">
            <a:extLst>
              <a:ext uri="{FF2B5EF4-FFF2-40B4-BE49-F238E27FC236}">
                <a16:creationId xmlns:a16="http://schemas.microsoft.com/office/drawing/2014/main" id="{B9ED982A-BA1E-4D4D-B70F-AFE461EA36AE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33" name="Tekstvak 32">
            <a:extLst>
              <a:ext uri="{FF2B5EF4-FFF2-40B4-BE49-F238E27FC236}">
                <a16:creationId xmlns:a16="http://schemas.microsoft.com/office/drawing/2014/main" id="{BA7A1C2E-137A-4778-B3CA-D49045CB682A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35" name="Tekstvak 34">
            <a:extLst>
              <a:ext uri="{FF2B5EF4-FFF2-40B4-BE49-F238E27FC236}">
                <a16:creationId xmlns:a16="http://schemas.microsoft.com/office/drawing/2014/main" id="{AFB4C9B8-AC7E-4F1C-B470-FCACBE2A0C62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t 2">
                <a:extLst>
                  <a:ext uri="{FF2B5EF4-FFF2-40B4-BE49-F238E27FC236}">
                    <a16:creationId xmlns:a16="http://schemas.microsoft.com/office/drawing/2014/main" id="{B49A8C75-7957-4A7A-B74F-BB8374B2F160}"/>
                  </a:ext>
                </a:extLst>
              </p14:cNvPr>
              <p14:cNvContentPartPr/>
              <p14:nvPr/>
            </p14:nvContentPartPr>
            <p14:xfrm>
              <a:off x="6707520" y="2443320"/>
              <a:ext cx="1563480" cy="2665080"/>
            </p14:xfrm>
          </p:contentPart>
        </mc:Choice>
        <mc:Fallback>
          <p:pic>
            <p:nvPicPr>
              <p:cNvPr id="3" name="Inkt 2">
                <a:extLst>
                  <a:ext uri="{FF2B5EF4-FFF2-40B4-BE49-F238E27FC236}">
                    <a16:creationId xmlns:a16="http://schemas.microsoft.com/office/drawing/2014/main" id="{B49A8C75-7957-4A7A-B74F-BB8374B2F16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98160" y="2433960"/>
                <a:ext cx="1582200" cy="2683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68527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Verdana"/>
                <a:ea typeface="Verdana"/>
                <a:cs typeface="Verdana"/>
              </a:rPr>
              <a:t>Back in </a:t>
            </a:r>
            <a:r>
              <a:rPr lang="nl-NL" dirty="0" err="1">
                <a:latin typeface="Verdana"/>
                <a:ea typeface="Verdana"/>
                <a:cs typeface="Verdana"/>
              </a:rPr>
              <a:t>the</a:t>
            </a:r>
            <a:r>
              <a:rPr lang="nl-NL" dirty="0">
                <a:latin typeface="Verdana"/>
                <a:ea typeface="Verdana"/>
                <a:cs typeface="Verdana"/>
              </a:rPr>
              <a:t> time machine</a:t>
            </a:r>
            <a:endParaRPr lang="nl-NL" dirty="0"/>
          </a:p>
        </p:txBody>
      </p:sp>
      <p:pic>
        <p:nvPicPr>
          <p:cNvPr id="6" name="Afbeelding 6">
            <a:extLst>
              <a:ext uri="{FF2B5EF4-FFF2-40B4-BE49-F238E27FC236}">
                <a16:creationId xmlns:a16="http://schemas.microsoft.com/office/drawing/2014/main" id="{A0F32FFC-74B0-4970-BA13-21CECE575B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76596" y="1844515"/>
            <a:ext cx="3877200" cy="3877200"/>
          </a:xfrm>
          <a:prstGeom prst="rect">
            <a:avLst/>
          </a:prstGeom>
        </p:spPr>
      </p:pic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8</a:t>
            </a:fld>
            <a:endParaRPr lang="nl-NL"/>
          </a:p>
        </p:txBody>
      </p: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92BC31D1-21A5-4FF7-85B2-47C714162260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kstvak 11">
            <a:extLst>
              <a:ext uri="{FF2B5EF4-FFF2-40B4-BE49-F238E27FC236}">
                <a16:creationId xmlns:a16="http://schemas.microsoft.com/office/drawing/2014/main" id="{830D35BA-E45B-4A44-AF7E-4912688C1D1A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E096B619-F3D1-4E71-9F1B-D139C32AC652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22" name="Pijl: rechts 21">
            <a:extLst>
              <a:ext uri="{FF2B5EF4-FFF2-40B4-BE49-F238E27FC236}">
                <a16:creationId xmlns:a16="http://schemas.microsoft.com/office/drawing/2014/main" id="{7C5B95E1-5D83-4D21-B293-EDFFC9BE1120}"/>
              </a:ext>
            </a:extLst>
          </p:cNvPr>
          <p:cNvSpPr/>
          <p:nvPr/>
        </p:nvSpPr>
        <p:spPr>
          <a:xfrm>
            <a:off x="9737057" y="160781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D846E6A5-2A49-4F59-86B4-F37FBCEB7EBC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2034DF33-1E4E-43BE-8AF2-578F008B8E56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D14DD068-7221-4AFB-B7FA-71028C23EB9A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B3EBF5A9-426B-4191-8897-D68F4E6ED3B8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ABBD2781-BCF9-4CBB-8DAF-D84C2C458DC6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6B50E6F9-C822-4448-AAFF-764F6850E8FD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D548FBF6-E3F0-4216-96DA-4D5D6B10F868}"/>
              </a:ext>
            </a:extLst>
          </p:cNvPr>
          <p:cNvSpPr/>
          <p:nvPr/>
        </p:nvSpPr>
        <p:spPr>
          <a:xfrm>
            <a:off x="1656272" y="5171536"/>
            <a:ext cx="2912852" cy="569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46898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CF8C7-ACA8-4DBE-BDE2-7F1429BF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Verdana"/>
                <a:ea typeface="Verdana"/>
                <a:cs typeface="Verdana"/>
              </a:rPr>
              <a:t>Back in </a:t>
            </a:r>
            <a:r>
              <a:rPr lang="nl-NL" dirty="0" err="1">
                <a:latin typeface="Verdana"/>
                <a:ea typeface="Verdana"/>
                <a:cs typeface="Verdana"/>
              </a:rPr>
              <a:t>the</a:t>
            </a:r>
            <a:r>
              <a:rPr lang="nl-NL" dirty="0">
                <a:latin typeface="Verdana"/>
                <a:ea typeface="Verdana"/>
                <a:cs typeface="Verdana"/>
              </a:rPr>
              <a:t> time machine</a:t>
            </a:r>
            <a:endParaRPr lang="en-US" dirty="0"/>
          </a:p>
        </p:txBody>
      </p:sp>
      <p:pic>
        <p:nvPicPr>
          <p:cNvPr id="6" name="Afbeelding 6">
            <a:extLst>
              <a:ext uri="{FF2B5EF4-FFF2-40B4-BE49-F238E27FC236}">
                <a16:creationId xmlns:a16="http://schemas.microsoft.com/office/drawing/2014/main" id="{A0F32FFC-74B0-4970-BA13-21CECE575B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76596" y="1844515"/>
            <a:ext cx="3877200" cy="3877200"/>
          </a:xfrm>
          <a:prstGeom prst="rect">
            <a:avLst/>
          </a:prstGeom>
        </p:spPr>
      </p:pic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06B812-C797-4FB4-83FE-2DDAD2D1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272F-C17F-4525-A13D-7737166175FC}" type="datetime4">
              <a:rPr lang="nl-NL" smtClean="0"/>
              <a:t>15 maart 2021</a:t>
            </a:fld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DC6E97-666E-4FD0-ABE6-7F57B48268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nl-NL"/>
              <a:t>| </a:t>
            </a:r>
            <a:fld id="{75858F3E-B417-432D-910B-1B0A8C2DCBA3}" type="slidenum">
              <a:rPr lang="nl-NL" smtClean="0"/>
              <a:pPr/>
              <a:t>9</a:t>
            </a:fld>
            <a:endParaRPr lang="nl-NL"/>
          </a:p>
        </p:txBody>
      </p: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77E1136C-C344-4698-A9B3-D162EEC545D5}"/>
              </a:ext>
            </a:extLst>
          </p:cNvPr>
          <p:cNvCxnSpPr/>
          <p:nvPr/>
        </p:nvCxnSpPr>
        <p:spPr>
          <a:xfrm>
            <a:off x="10895496" y="1602408"/>
            <a:ext cx="8835" cy="43489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kstvak 11">
            <a:extLst>
              <a:ext uri="{FF2B5EF4-FFF2-40B4-BE49-F238E27FC236}">
                <a16:creationId xmlns:a16="http://schemas.microsoft.com/office/drawing/2014/main" id="{E7287188-7C3E-4ADB-BC08-F439EFCD5D89}"/>
              </a:ext>
            </a:extLst>
          </p:cNvPr>
          <p:cNvSpPr txBox="1"/>
          <p:nvPr/>
        </p:nvSpPr>
        <p:spPr>
          <a:xfrm>
            <a:off x="11160889" y="5886782"/>
            <a:ext cx="89595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Now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380D1413-9AFF-4618-B61A-6BDDC42BA053}"/>
              </a:ext>
            </a:extLst>
          </p:cNvPr>
          <p:cNvSpPr txBox="1"/>
          <p:nvPr/>
        </p:nvSpPr>
        <p:spPr>
          <a:xfrm>
            <a:off x="11162058" y="1646785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nl-NL"/>
              <a:t>1804</a:t>
            </a:r>
          </a:p>
        </p:txBody>
      </p:sp>
      <p:sp>
        <p:nvSpPr>
          <p:cNvPr id="22" name="Pijl: rechts 21">
            <a:extLst>
              <a:ext uri="{FF2B5EF4-FFF2-40B4-BE49-F238E27FC236}">
                <a16:creationId xmlns:a16="http://schemas.microsoft.com/office/drawing/2014/main" id="{446BA1F2-81ED-42E6-ABB8-C08042CECD96}"/>
              </a:ext>
            </a:extLst>
          </p:cNvPr>
          <p:cNvSpPr/>
          <p:nvPr/>
        </p:nvSpPr>
        <p:spPr>
          <a:xfrm>
            <a:off x="9737057" y="2191069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F4F329D8-138A-4D19-B729-4EBC57C91F22}"/>
              </a:ext>
            </a:extLst>
          </p:cNvPr>
          <p:cNvSpPr txBox="1"/>
          <p:nvPr/>
        </p:nvSpPr>
        <p:spPr>
          <a:xfrm>
            <a:off x="11162057" y="2232193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1837</a:t>
            </a:r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E81A78E9-78E4-403C-BD19-81ACD71198F0}"/>
              </a:ext>
            </a:extLst>
          </p:cNvPr>
          <p:cNvSpPr txBox="1"/>
          <p:nvPr/>
        </p:nvSpPr>
        <p:spPr>
          <a:xfrm>
            <a:off x="11162056" y="285033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1948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B67FB47B-2F06-4D64-B280-C0512BFA674F}"/>
              </a:ext>
            </a:extLst>
          </p:cNvPr>
          <p:cNvSpPr txBox="1"/>
          <p:nvPr/>
        </p:nvSpPr>
        <p:spPr>
          <a:xfrm>
            <a:off x="11162056" y="4074938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1958</a:t>
            </a: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04C65BCC-B9DE-4715-8213-46F83A6E836D}"/>
              </a:ext>
            </a:extLst>
          </p:cNvPr>
          <p:cNvSpPr txBox="1"/>
          <p:nvPr/>
        </p:nvSpPr>
        <p:spPr>
          <a:xfrm>
            <a:off x="11162055" y="4705171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1963</a:t>
            </a:r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3188F57D-4DE0-45FE-A772-CDA41769ADDC}"/>
              </a:ext>
            </a:extLst>
          </p:cNvPr>
          <p:cNvSpPr txBox="1"/>
          <p:nvPr/>
        </p:nvSpPr>
        <p:spPr>
          <a:xfrm>
            <a:off x="11162055" y="3486397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1950</a:t>
            </a:r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7453199F-FFD4-4A01-931B-3B0DCBB3FD8E}"/>
              </a:ext>
            </a:extLst>
          </p:cNvPr>
          <p:cNvSpPr txBox="1"/>
          <p:nvPr/>
        </p:nvSpPr>
        <p:spPr>
          <a:xfrm>
            <a:off x="11162055" y="5314770"/>
            <a:ext cx="89893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1970</a:t>
            </a:r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D548FBF6-E3F0-4216-96DA-4D5D6B10F868}"/>
              </a:ext>
            </a:extLst>
          </p:cNvPr>
          <p:cNvSpPr/>
          <p:nvPr/>
        </p:nvSpPr>
        <p:spPr>
          <a:xfrm>
            <a:off x="1656272" y="5171536"/>
            <a:ext cx="2912852" cy="569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nl-NL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938021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TEUR1EMAIL" val="t.koot@idbgroep.nl"/>
  <p:tag name="AUTEUR1FUNCTIE" val="Huisstijlprogrammeur"/>
  <p:tag name="SJABLOON" val="Standaard"/>
  <p:tag name="BEDRIJFID" val="28"/>
  <p:tag name="BEDRIJF" val="AEI"/>
  <p:tag name="TAAL" val="Nederlands"/>
  <p:tag name="TITELAUTEURS" val="0"/>
  <p:tag name="AUTEUR1" val=""/>
  <p:tag name="DATUMTEKST" val="7-3-2018"/>
  <p:tag name="AUTEUR2EMAIL" val=""/>
  <p:tag name="AUTEUR2FUNCTIE" val=""/>
  <p:tag name="AUTEUR3EMAIL" val=""/>
  <p:tag name="AUTEUR3FUNCTIE" val=""/>
  <p:tag name="TITEL" val="FunctionAL Programming in ScalaLecture 1Qurratulain Mubarak"/>
  <p:tag name="DATUM" val="43166,4273335764"/>
  <p:tag name="VIEWOFFICEVERSIE" val="2016.1.6.1905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YPE" val="PresentatieTite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YPE" val="Logo"/>
  <p:tag name="ORIGINELEAFMETINGEN" val="526,542846679687;51,0236206054687;687,28271484375;99,212600708007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YPE" val="Presentatietite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YPE" val="Ondertite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YPE" val="Auteurs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EELDENBANK" val="{E7DC974D-AA75-4436-A8B0-A7C7094B5FAA}"/>
  <p:tag name="LOCATIEAFBEELDINGEN" val="Beeldenbank\Standaard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YPE" val="Logo"/>
  <p:tag name="ORIGINELEAFMETINGEN" val="526,542846679687;51,0236206054687;687,28271484375;99,2126007080078"/>
</p:tagLst>
</file>

<file path=ppt/theme/theme1.xml><?xml version="1.0" encoding="utf-8"?>
<a:theme xmlns:a="http://schemas.openxmlformats.org/drawingml/2006/main" name="Kantoorthema">
  <a:themeElements>
    <a:clrScheme name="Avans">
      <a:dk1>
        <a:sysClr val="windowText" lastClr="000000"/>
      </a:dk1>
      <a:lt1>
        <a:sysClr val="window" lastClr="FFFFFF"/>
      </a:lt1>
      <a:dk2>
        <a:srgbClr val="808080"/>
      </a:dk2>
      <a:lt2>
        <a:srgbClr val="E7E6E6"/>
      </a:lt2>
      <a:accent1>
        <a:srgbClr val="C7002B"/>
      </a:accent1>
      <a:accent2>
        <a:srgbClr val="E0AAAC"/>
      </a:accent2>
      <a:accent3>
        <a:srgbClr val="AEAEAE"/>
      </a:accent3>
      <a:accent4>
        <a:srgbClr val="808080"/>
      </a:accent4>
      <a:accent5>
        <a:srgbClr val="767676"/>
      </a:accent5>
      <a:accent6>
        <a:srgbClr val="522641"/>
      </a:accent6>
      <a:hlink>
        <a:srgbClr val="0563C1"/>
      </a:hlink>
      <a:folHlink>
        <a:srgbClr val="954F72"/>
      </a:folHlink>
    </a:clrScheme>
    <a:fontScheme name="Avans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andaard.potx" id="{A3A38042-2863-4E56-B47B-D1AE4D5AFF1A}" vid="{2BA6BE02-B266-4AA4-9B93-B898B71ED3AE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F1551BE9D2837459D497D79EE019F1E" ma:contentTypeVersion="12" ma:contentTypeDescription="Create a new document." ma:contentTypeScope="" ma:versionID="4c373a5dac4db61069bc84aad73d540f">
  <xsd:schema xmlns:xsd="http://www.w3.org/2001/XMLSchema" xmlns:xs="http://www.w3.org/2001/XMLSchema" xmlns:p="http://schemas.microsoft.com/office/2006/metadata/properties" xmlns:ns2="81073326-ebee-4c0c-a26a-590ff4adfe90" xmlns:ns3="85fa55d4-3ee8-4bc4-8fbc-63473e847397" targetNamespace="http://schemas.microsoft.com/office/2006/metadata/properties" ma:root="true" ma:fieldsID="a6a2857f42b57779dd2b45c2bc4bd0ce" ns2:_="" ns3:_="">
    <xsd:import namespace="81073326-ebee-4c0c-a26a-590ff4adfe90"/>
    <xsd:import namespace="85fa55d4-3ee8-4bc4-8fbc-63473e84739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073326-ebee-4c0c-a26a-590ff4adfe9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fa55d4-3ee8-4bc4-8fbc-63473e84739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ED1924A-DBB7-4CF4-BD7F-763C1C062E3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9EC4DF5-54B5-4843-A940-D2ED03D40F45}"/>
</file>

<file path=customXml/itemProps3.xml><?xml version="1.0" encoding="utf-8"?>
<ds:datastoreItem xmlns:ds="http://schemas.openxmlformats.org/officeDocument/2006/customXml" ds:itemID="{859F4B85-596B-470A-BF5A-888F0C657DE6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Standaard</Template>
  <TotalTime>0</TotalTime>
  <Words>2080</Words>
  <Application>Microsoft Office PowerPoint</Application>
  <PresentationFormat>Breedbeeld</PresentationFormat>
  <Paragraphs>615</Paragraphs>
  <Slides>35</Slides>
  <Notes>35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35</vt:i4>
      </vt:variant>
    </vt:vector>
  </HeadingPairs>
  <TitlesOfParts>
    <vt:vector size="40" baseType="lpstr">
      <vt:lpstr>Arial</vt:lpstr>
      <vt:lpstr>Calibri</vt:lpstr>
      <vt:lpstr>Consolas</vt:lpstr>
      <vt:lpstr>Verdana</vt:lpstr>
      <vt:lpstr>Kantoorthema</vt:lpstr>
      <vt:lpstr>Programming paradigms &amp; SCala  Lecture 1   </vt:lpstr>
      <vt:lpstr>Today's goal</vt:lpstr>
      <vt:lpstr>Why would you learn functional programming?</vt:lpstr>
      <vt:lpstr>What is a paradigm?</vt:lpstr>
      <vt:lpstr>Let's take a trip through time</vt:lpstr>
      <vt:lpstr>Let's take a trip through time</vt:lpstr>
      <vt:lpstr>Jacquard loom</vt:lpstr>
      <vt:lpstr>Back in the time machine</vt:lpstr>
      <vt:lpstr>Back in the time machine</vt:lpstr>
      <vt:lpstr>Paradigm 1:  Imperative programming</vt:lpstr>
      <vt:lpstr>Back in the time machine</vt:lpstr>
      <vt:lpstr>Het grootste mechanische brein van de wereld</vt:lpstr>
      <vt:lpstr>Back in the time machine</vt:lpstr>
      <vt:lpstr>GOTO &amp; assemblers</vt:lpstr>
      <vt:lpstr>Paradigm 2:  Structured programming</vt:lpstr>
      <vt:lpstr>Paradigm 2:  Structured programming</vt:lpstr>
      <vt:lpstr>Paradigm 2:  Structured programming</vt:lpstr>
      <vt:lpstr>Paradigm 2:  Structured programming</vt:lpstr>
      <vt:lpstr>Back in the time machine</vt:lpstr>
      <vt:lpstr>Paradigm 3:  Object oriented programming</vt:lpstr>
      <vt:lpstr>Paradigm 3:  Object oriented programming</vt:lpstr>
      <vt:lpstr>Back in the time machine</vt:lpstr>
      <vt:lpstr>Paradigm 4:  Declarative programming</vt:lpstr>
      <vt:lpstr>Paradigm 4:  Declarative programming</vt:lpstr>
      <vt:lpstr>Back in the time machine</vt:lpstr>
      <vt:lpstr>Paradigm 5:  Functional programming</vt:lpstr>
      <vt:lpstr>Paradigm 5:  Functional programming</vt:lpstr>
      <vt:lpstr>Finally... back home</vt:lpstr>
      <vt:lpstr>Overview</vt:lpstr>
      <vt:lpstr>Current trends</vt:lpstr>
      <vt:lpstr>Mix 'n Match</vt:lpstr>
      <vt:lpstr>SCala     </vt:lpstr>
      <vt:lpstr>ScaLa</vt:lpstr>
      <vt:lpstr>Warming Up</vt:lpstr>
      <vt:lpstr>Wrap up</vt:lpstr>
    </vt:vector>
  </TitlesOfParts>
  <Company>Avans Hogeschool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FunctionAL Programming in _x000b_Scala_x000b__x000b_Lecture 1_x000b__x000b__x000b_Qurratulain Mubarak</dc:title>
  <dc:creator>Qmubarak</dc:creator>
  <cp:lastModifiedBy>Dion</cp:lastModifiedBy>
  <cp:revision>1781</cp:revision>
  <dcterms:created xsi:type="dcterms:W3CDTF">2017-12-16T12:13:22Z</dcterms:created>
  <dcterms:modified xsi:type="dcterms:W3CDTF">2021-03-15T14:42:30Z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0x010100BF1551BE9D2837459D497D79EE019F1E</vt:lpwstr>
  </property>
</Properties>
</file>